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6" r:id="rId2"/>
  </p:sldMasterIdLst>
  <p:notesMasterIdLst>
    <p:notesMasterId r:id="rId19"/>
  </p:notesMasterIdLst>
  <p:sldIdLst>
    <p:sldId id="256" r:id="rId3"/>
    <p:sldId id="278" r:id="rId4"/>
    <p:sldId id="258" r:id="rId5"/>
    <p:sldId id="257" r:id="rId6"/>
    <p:sldId id="267" r:id="rId7"/>
    <p:sldId id="271" r:id="rId8"/>
    <p:sldId id="262" r:id="rId9"/>
    <p:sldId id="280" r:id="rId10"/>
    <p:sldId id="1248" r:id="rId11"/>
    <p:sldId id="269" r:id="rId12"/>
    <p:sldId id="263" r:id="rId13"/>
    <p:sldId id="268" r:id="rId14"/>
    <p:sldId id="264" r:id="rId15"/>
    <p:sldId id="1253" r:id="rId16"/>
    <p:sldId id="1251" r:id="rId17"/>
    <p:sldId id="1252" r:id="rId18"/>
  </p:sldIdLst>
  <p:sldSz cx="12192000" cy="6858000"/>
  <p:notesSz cx="6805613" cy="99441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2" roundtripDataSignature="AMtx7mhmQGPx8kJAfF3F7HSaPnMzuyVvW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ud, Franck" initials="BF" lastIdx="1" clrIdx="0">
    <p:extLst>
      <p:ext uri="{19B8F6BF-5375-455C-9EA6-DF929625EA0E}">
        <p15:presenceInfo xmlns:p15="http://schemas.microsoft.com/office/powerpoint/2012/main" userId="S-1-5-21-1318987518-1497286466-1555576864-871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7"/>
    <a:srgbClr val="0075BD"/>
    <a:srgbClr val="0074DC"/>
    <a:srgbClr val="0074FC"/>
    <a:srgbClr val="0065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4660"/>
  </p:normalViewPr>
  <p:slideViewPr>
    <p:cSldViewPr snapToGrid="0">
      <p:cViewPr varScale="1">
        <p:scale>
          <a:sx n="71" d="100"/>
          <a:sy n="71" d="100"/>
        </p:scale>
        <p:origin x="8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customschemas.google.com/relationships/presentationmetadata" Target="meta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9100" cy="49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4939" y="0"/>
            <a:ext cx="2949100" cy="49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5170"/>
            <a:ext cx="2949100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4939" y="9445170"/>
            <a:ext cx="2949100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b" anchorCtr="0">
            <a:noAutofit/>
          </a:bodyPr>
          <a:lstStyle/>
          <a:p>
            <a:pPr algn="r"/>
            <a:fld id="{00000000-1234-1234-1234-123412341234}" type="slidenum">
              <a:rPr lang="en-GB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‹N°›</a:t>
            </a:fld>
            <a:endParaRPr lang="en-GB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743943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spcFirstLastPara="1" wrap="square" lIns="91399" tIns="45687" rIns="91399" bIns="456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632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8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61" name="Google Shape;361;p8:notes"/>
          <p:cNvSpPr txBox="1">
            <a:spLocks noGrp="1"/>
          </p:cNvSpPr>
          <p:nvPr>
            <p:ph type="sldNum" idx="12"/>
          </p:nvPr>
        </p:nvSpPr>
        <p:spPr>
          <a:xfrm>
            <a:off x="3854939" y="9445170"/>
            <a:ext cx="2949100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b" anchorCtr="0">
            <a:noAutofit/>
          </a:bodyPr>
          <a:lstStyle/>
          <a:p>
            <a:pPr algn="r"/>
            <a:fld id="{00000000-1234-1234-1234-123412341234}" type="slidenum">
              <a:rPr lang="en-GB"/>
              <a:pPr algn="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2079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8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61" name="Google Shape;361;p8:notes"/>
          <p:cNvSpPr txBox="1">
            <a:spLocks noGrp="1"/>
          </p:cNvSpPr>
          <p:nvPr>
            <p:ph type="sldNum" idx="12"/>
          </p:nvPr>
        </p:nvSpPr>
        <p:spPr>
          <a:xfrm>
            <a:off x="3854939" y="9445170"/>
            <a:ext cx="2949100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b" anchorCtr="0">
            <a:noAutofit/>
          </a:bodyPr>
          <a:lstStyle/>
          <a:p>
            <a:pPr algn="r"/>
            <a:fld id="{00000000-1234-1234-1234-123412341234}" type="slidenum">
              <a:rPr lang="en-GB"/>
              <a:pPr algn="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56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8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61" name="Google Shape;361;p8:notes"/>
          <p:cNvSpPr txBox="1">
            <a:spLocks noGrp="1"/>
          </p:cNvSpPr>
          <p:nvPr>
            <p:ph type="sldNum" idx="12"/>
          </p:nvPr>
        </p:nvSpPr>
        <p:spPr>
          <a:xfrm>
            <a:off x="3854939" y="9445170"/>
            <a:ext cx="2949100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b" anchorCtr="0">
            <a:noAutofit/>
          </a:bodyPr>
          <a:lstStyle/>
          <a:p>
            <a:pPr algn="r"/>
            <a:fld id="{00000000-1234-1234-1234-123412341234}" type="slidenum">
              <a:rPr lang="en-GB"/>
              <a:pPr algn="r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58423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p9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96" name="Google Shape;396;p9:notes"/>
          <p:cNvSpPr txBox="1">
            <a:spLocks noGrp="1"/>
          </p:cNvSpPr>
          <p:nvPr>
            <p:ph type="sldNum" idx="12"/>
          </p:nvPr>
        </p:nvSpPr>
        <p:spPr>
          <a:xfrm>
            <a:off x="3854939" y="9445170"/>
            <a:ext cx="2949100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b" anchorCtr="0">
            <a:noAutofit/>
          </a:bodyPr>
          <a:lstStyle/>
          <a:p>
            <a:pPr algn="r"/>
            <a:fld id="{00000000-1234-1234-1234-123412341234}" type="slidenum">
              <a:rPr lang="en-GB"/>
              <a:pPr algn="r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13852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574338" y="2149475"/>
            <a:ext cx="19075400" cy="10729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32" name="Google Shape;1332;p36:notes"/>
          <p:cNvSpPr txBox="1">
            <a:spLocks noGrp="1"/>
          </p:cNvSpPr>
          <p:nvPr>
            <p:ph type="body" idx="1"/>
          </p:nvPr>
        </p:nvSpPr>
        <p:spPr>
          <a:xfrm>
            <a:off x="4022389" y="13600913"/>
            <a:ext cx="32179061" cy="1288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0723" tIns="195349" rIns="390723" bIns="195349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333" name="Google Shape;1333;p36:notes"/>
          <p:cNvSpPr txBox="1">
            <a:spLocks noGrp="1"/>
          </p:cNvSpPr>
          <p:nvPr>
            <p:ph type="sldNum" idx="12"/>
          </p:nvPr>
        </p:nvSpPr>
        <p:spPr>
          <a:xfrm>
            <a:off x="22784201" y="27186919"/>
            <a:ext cx="17430327" cy="1431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0723" tIns="195349" rIns="390723" bIns="195349" anchor="b" anchorCtr="0">
            <a:noAutofit/>
          </a:bodyPr>
          <a:lstStyle/>
          <a:p>
            <a:pPr algn="r" defTabSz="883310">
              <a:buSzPts val="1400"/>
              <a:defRPr/>
            </a:pPr>
            <a:fld id="{00000000-1234-1234-1234-123412341234}" type="slidenum">
              <a:rPr lang="fr-FR"/>
              <a:pPr algn="r" defTabSz="883310">
                <a:buSzPts val="1400"/>
                <a:defRPr/>
              </a:pPr>
              <a:t>15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UK </a:t>
            </a:r>
            <a:r>
              <a:rPr lang="fr-FR" dirty="0" err="1"/>
              <a:t>region</a:t>
            </a:r>
            <a:r>
              <a:rPr lang="fr-FR" dirty="0"/>
              <a:t> à supprimer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88331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0AC50A03-736E-6E48-B8DA-99783D037C08}" type="slidenum">
              <a:rPr lang="en-GB" sz="1200" kern="1200">
                <a:latin typeface="Arial" pitchFamily="34" charset="0"/>
                <a:ea typeface="+mn-ea"/>
                <a:cs typeface="Arial" pitchFamily="34" charset="0"/>
              </a:rPr>
              <a:pPr algn="r" defTabSz="88331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16</a:t>
            </a:fld>
            <a:endParaRPr lang="en-GB" sz="1200" kern="1200"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33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2300" y="1111250"/>
            <a:ext cx="5326063" cy="2997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2:notes"/>
          <p:cNvSpPr txBox="1">
            <a:spLocks noGrp="1"/>
          </p:cNvSpPr>
          <p:nvPr>
            <p:ph type="body" idx="1"/>
          </p:nvPr>
        </p:nvSpPr>
        <p:spPr>
          <a:xfrm>
            <a:off x="656989" y="4275639"/>
            <a:ext cx="5255910" cy="3498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17" tIns="44146" rIns="88317" bIns="44146" anchor="t" anchorCtr="0">
            <a:noAutofit/>
          </a:bodyPr>
          <a:lstStyle/>
          <a:p>
            <a:pPr marL="0" indent="0"/>
            <a:r>
              <a:rPr lang="en-GB" b="1" i="0" u="sng">
                <a:latin typeface="Arial"/>
                <a:ea typeface="Arial"/>
                <a:cs typeface="Arial"/>
                <a:sym typeface="Arial"/>
              </a:rPr>
              <a:t>I/ Who we are</a:t>
            </a:r>
            <a:endParaRPr i="1">
              <a:latin typeface="Arial"/>
              <a:ea typeface="Arial"/>
              <a:cs typeface="Arial"/>
              <a:sym typeface="Arial"/>
            </a:endParaRPr>
          </a:p>
          <a:p>
            <a:pPr marL="0" indent="0"/>
            <a:r>
              <a:rPr lang="en-GB" i="0">
                <a:latin typeface="Arial"/>
                <a:ea typeface="Arial"/>
                <a:cs typeface="Arial"/>
                <a:sym typeface="Arial"/>
              </a:rPr>
              <a:t>Space Products, an Airbus Defence and Space Business Unit, is a preferred supplier of space equipment and services, serving the worldwide market through its own brand as well as the Jena-Optronik and TESAT brands.</a:t>
            </a:r>
            <a:endParaRPr i="0">
              <a:latin typeface="Arial"/>
              <a:ea typeface="Arial"/>
              <a:cs typeface="Arial"/>
              <a:sym typeface="Arial"/>
            </a:endParaRPr>
          </a:p>
          <a:p>
            <a:pPr marL="0" indent="0"/>
            <a:r>
              <a:rPr lang="en-GB" i="0">
                <a:latin typeface="Arial"/>
                <a:ea typeface="Arial"/>
                <a:cs typeface="Arial"/>
                <a:sym typeface="Arial"/>
              </a:rPr>
              <a:t>Equipment defines a spacecraft’s capabilities.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indent="0"/>
            <a:r>
              <a:rPr lang="en-GB" i="0">
                <a:latin typeface="Arial"/>
                <a:ea typeface="Arial"/>
                <a:cs typeface="Arial"/>
                <a:sym typeface="Arial"/>
              </a:rPr>
              <a:t>Combining a long heritage with a New Space mindset, we are your trusted global partner to make your vision fly, focused on helping our customer achieve their missions.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indent="0"/>
            <a:endParaRPr i="0">
              <a:latin typeface="Arial"/>
              <a:ea typeface="Arial"/>
              <a:cs typeface="Arial"/>
              <a:sym typeface="Arial"/>
            </a:endParaRPr>
          </a:p>
          <a:p>
            <a:pPr marL="0" indent="0"/>
            <a:r>
              <a:rPr lang="en-GB" b="1" i="0" u="sng" strike="noStrike" cap="none">
                <a:latin typeface="Arial"/>
                <a:ea typeface="Arial"/>
                <a:cs typeface="Arial"/>
                <a:sym typeface="Arial"/>
              </a:rPr>
              <a:t>II/ Our vision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indent="0"/>
            <a:r>
              <a:rPr lang="en-GB">
                <a:latin typeface="Arial"/>
                <a:ea typeface="Arial"/>
                <a:cs typeface="Arial"/>
                <a:sym typeface="Arial"/>
              </a:rPr>
              <a:t>We deliver innovative solutions for a safe and sustainable space environment.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indent="0"/>
            <a:endParaRPr b="0" i="0">
              <a:solidFill>
                <a:srgbClr val="070B1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3" name="Google Shape;223;p2:notes"/>
          <p:cNvSpPr txBox="1">
            <a:spLocks noGrp="1"/>
          </p:cNvSpPr>
          <p:nvPr>
            <p:ph type="sldNum" idx="12"/>
          </p:nvPr>
        </p:nvSpPr>
        <p:spPr>
          <a:xfrm>
            <a:off x="3721416" y="8438681"/>
            <a:ext cx="2846951" cy="44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17" tIns="44146" rIns="88317" bIns="44146" anchor="b" anchorCtr="0">
            <a:noAutofit/>
          </a:bodyPr>
          <a:lstStyle/>
          <a:p>
            <a:pPr algn="r" defTabSz="883310">
              <a:buSzPts val="1400"/>
              <a:defRPr/>
            </a:pPr>
            <a:fld id="{00000000-1234-1234-1234-123412341234}" type="slidenum">
              <a:rPr lang="en-GB"/>
              <a:pPr algn="r" defTabSz="883310">
                <a:buSzPts val="1400"/>
                <a:defRPr/>
              </a:pPr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3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26" name="Google Shape;226;p3:notes"/>
          <p:cNvSpPr txBox="1">
            <a:spLocks noGrp="1"/>
          </p:cNvSpPr>
          <p:nvPr>
            <p:ph type="sldNum" idx="12"/>
          </p:nvPr>
        </p:nvSpPr>
        <p:spPr>
          <a:xfrm>
            <a:off x="3854939" y="9445170"/>
            <a:ext cx="2949100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b" anchorCtr="0">
            <a:noAutofit/>
          </a:bodyPr>
          <a:lstStyle/>
          <a:p>
            <a:pPr algn="r"/>
            <a:fld id="{00000000-1234-1234-1234-123412341234}" type="slidenum">
              <a:rPr lang="en-GB"/>
              <a:pPr algn="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714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spcFirstLastPara="1" wrap="square" lIns="91399" tIns="45687" rIns="91399" bIns="456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45" name="Google Shape;1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5027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4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75" name="Google Shape;275;p4:notes"/>
          <p:cNvSpPr txBox="1">
            <a:spLocks noGrp="1"/>
          </p:cNvSpPr>
          <p:nvPr>
            <p:ph type="sldNum" idx="12"/>
          </p:nvPr>
        </p:nvSpPr>
        <p:spPr>
          <a:xfrm>
            <a:off x="3854939" y="9445170"/>
            <a:ext cx="2949100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b" anchorCtr="0">
            <a:noAutofit/>
          </a:bodyPr>
          <a:lstStyle/>
          <a:p>
            <a:pPr algn="r"/>
            <a:fld id="{00000000-1234-1234-1234-123412341234}" type="slidenum">
              <a:rPr lang="en-GB"/>
              <a:pPr algn="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263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6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22" name="Google Shape;322;p6:notes"/>
          <p:cNvSpPr txBox="1">
            <a:spLocks noGrp="1"/>
          </p:cNvSpPr>
          <p:nvPr>
            <p:ph type="sldNum" idx="12"/>
          </p:nvPr>
        </p:nvSpPr>
        <p:spPr>
          <a:xfrm>
            <a:off x="3854939" y="9445170"/>
            <a:ext cx="2949100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b" anchorCtr="0">
            <a:noAutofit/>
          </a:bodyPr>
          <a:lstStyle/>
          <a:p>
            <a:pPr algn="r"/>
            <a:fld id="{00000000-1234-1234-1234-123412341234}" type="slidenum">
              <a:rPr lang="en-GB"/>
              <a:pPr algn="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5980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7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42" name="Google Shape;342;p7:notes"/>
          <p:cNvSpPr txBox="1">
            <a:spLocks noGrp="1"/>
          </p:cNvSpPr>
          <p:nvPr>
            <p:ph type="sldNum" idx="12"/>
          </p:nvPr>
        </p:nvSpPr>
        <p:spPr>
          <a:xfrm>
            <a:off x="3854939" y="9445170"/>
            <a:ext cx="2949100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b" anchorCtr="0">
            <a:noAutofit/>
          </a:bodyPr>
          <a:lstStyle/>
          <a:p>
            <a:pPr algn="r"/>
            <a:fld id="{00000000-1234-1234-1234-123412341234}" type="slidenum">
              <a:rPr lang="en-GB"/>
              <a:pPr algn="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9245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7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42" name="Google Shape;342;p7:notes"/>
          <p:cNvSpPr txBox="1">
            <a:spLocks noGrp="1"/>
          </p:cNvSpPr>
          <p:nvPr>
            <p:ph type="sldNum" idx="12"/>
          </p:nvPr>
        </p:nvSpPr>
        <p:spPr>
          <a:xfrm>
            <a:off x="3854939" y="9445170"/>
            <a:ext cx="2949100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9" tIns="45687" rIns="91399" bIns="45687" anchor="b" anchorCtr="0">
            <a:noAutofit/>
          </a:bodyPr>
          <a:lstStyle/>
          <a:p>
            <a:pPr algn="r" defTabSz="883310">
              <a:defRPr/>
            </a:pPr>
            <a:fld id="{00000000-1234-1234-1234-123412341234}" type="slidenum">
              <a:rPr lang="en-GB"/>
              <a:pPr algn="r" defTabSz="883310">
                <a:defRPr/>
              </a:pPr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9148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208088"/>
            <a:ext cx="5794375" cy="3260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4:notes"/>
          <p:cNvSpPr txBox="1">
            <a:spLocks noGrp="1"/>
          </p:cNvSpPr>
          <p:nvPr>
            <p:ph type="body" idx="1"/>
          </p:nvPr>
        </p:nvSpPr>
        <p:spPr>
          <a:xfrm>
            <a:off x="652427" y="4649016"/>
            <a:ext cx="5219411" cy="3803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17" tIns="44146" rIns="88317" bIns="44146" anchor="t" anchorCtr="0">
            <a:noAutofit/>
          </a:bodyPr>
          <a:lstStyle/>
          <a:p>
            <a:pPr marL="0" indent="0"/>
            <a:r>
              <a:rPr lang="fr-FR" dirty="0"/>
              <a:t>2 </a:t>
            </a:r>
            <a:r>
              <a:rPr lang="fr-FR" dirty="0" err="1"/>
              <a:t>PPUs</a:t>
            </a:r>
            <a:r>
              <a:rPr lang="fr-FR" dirty="0"/>
              <a:t> </a:t>
            </a:r>
            <a:r>
              <a:rPr lang="fr-FR" dirty="0" err="1"/>
              <a:t>flying</a:t>
            </a:r>
            <a:r>
              <a:rPr lang="fr-FR" dirty="0"/>
              <a:t> : NG2 for GEO missions and </a:t>
            </a:r>
            <a:r>
              <a:rPr lang="fr-FR" dirty="0" err="1"/>
              <a:t>Topaz</a:t>
            </a:r>
            <a:r>
              <a:rPr lang="fr-FR" dirty="0"/>
              <a:t> on </a:t>
            </a:r>
            <a:r>
              <a:rPr lang="fr-FR" dirty="0" err="1"/>
              <a:t>board</a:t>
            </a:r>
            <a:r>
              <a:rPr lang="fr-FR" dirty="0"/>
              <a:t> </a:t>
            </a:r>
            <a:r>
              <a:rPr lang="fr-FR" dirty="0" err="1"/>
              <a:t>Oneweb</a:t>
            </a:r>
            <a:endParaRPr lang="fr-FR" dirty="0"/>
          </a:p>
          <a:p>
            <a:pPr marL="0" indent="0"/>
            <a:r>
              <a:rPr lang="fr-FR" dirty="0"/>
              <a:t>NG2 for GEO missions</a:t>
            </a:r>
          </a:p>
          <a:p>
            <a:pPr marL="0" indent="0"/>
            <a:r>
              <a:rPr lang="fr-FR" dirty="0"/>
              <a:t>NS = </a:t>
            </a:r>
            <a:r>
              <a:rPr lang="fr-FR" dirty="0" err="1"/>
              <a:t>Topaz’s</a:t>
            </a:r>
            <a:r>
              <a:rPr lang="fr-FR" dirty="0"/>
              <a:t> </a:t>
            </a:r>
            <a:r>
              <a:rPr lang="fr-FR" dirty="0" err="1"/>
              <a:t>little</a:t>
            </a:r>
            <a:r>
              <a:rPr lang="fr-FR" dirty="0"/>
              <a:t> </a:t>
            </a:r>
            <a:r>
              <a:rPr lang="fr-FR" dirty="0" err="1"/>
              <a:t>sister</a:t>
            </a:r>
            <a:endParaRPr lang="fr-FR" dirty="0"/>
          </a:p>
        </p:txBody>
      </p:sp>
      <p:sp>
        <p:nvSpPr>
          <p:cNvPr id="275" name="Google Shape;275;p4:notes"/>
          <p:cNvSpPr txBox="1">
            <a:spLocks noGrp="1"/>
          </p:cNvSpPr>
          <p:nvPr>
            <p:ph type="sldNum" idx="12"/>
          </p:nvPr>
        </p:nvSpPr>
        <p:spPr>
          <a:xfrm>
            <a:off x="3695573" y="9175601"/>
            <a:ext cx="2827181" cy="48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17" tIns="44146" rIns="88317" bIns="44146" anchor="b" anchorCtr="0">
            <a:noAutofit/>
          </a:bodyPr>
          <a:lstStyle/>
          <a:p>
            <a:pPr algn="r" defTabSz="883310">
              <a:buClrTx/>
              <a:defRPr/>
            </a:pPr>
            <a:fld id="{00000000-1234-1234-1234-123412341234}" type="slidenum">
              <a:rPr lang="en-GB" sz="12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algn="r" defTabSz="883310">
                <a:buClrTx/>
                <a:defRPr/>
              </a:pPr>
              <a:t>9</a:t>
            </a:fld>
            <a:endParaRPr sz="12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954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sp>
        <p:nvSpPr>
          <p:cNvPr id="2" name="hlSlideMaster.TITLEHeader" descr=".">
            <a:extLst>
              <a:ext uri="{FF2B5EF4-FFF2-40B4-BE49-F238E27FC236}">
                <a16:creationId xmlns:a16="http://schemas.microsoft.com/office/drawing/2014/main" id="{9D57DF85-317E-4F4A-8DBD-A5047DBC583B}"/>
              </a:ext>
            </a:extLst>
          </p:cNvPr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3" name="flSlideMaster.TITLEFooter" descr=".">
            <a:extLst>
              <a:ext uri="{FF2B5EF4-FFF2-40B4-BE49-F238E27FC236}">
                <a16:creationId xmlns:a16="http://schemas.microsoft.com/office/drawing/2014/main" id="{F96F0F13-AB0E-4751-8D7D-02604582C991}"/>
              </a:ext>
            </a:extLst>
          </p:cNvPr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5424787"/>
            <a:ext cx="12192000" cy="14332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0" y="5424787"/>
            <a:ext cx="12192000" cy="61996"/>
            <a:chOff x="0" y="3189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0" y="3189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6" y="3189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 userDrawn="1">
            <p:ph type="body" sz="quarter" idx="10"/>
          </p:nvPr>
        </p:nvSpPr>
        <p:spPr bwMode="white">
          <a:xfrm>
            <a:off x="3305016" y="5768386"/>
            <a:ext cx="6031344" cy="756958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reeform 5"/>
          <p:cNvSpPr>
            <a:spLocks noChangeAspect="1" noEditPoints="1"/>
          </p:cNvSpPr>
          <p:nvPr userDrawn="1"/>
        </p:nvSpPr>
        <p:spPr bwMode="auto">
          <a:xfrm>
            <a:off x="3305016" y="5652001"/>
            <a:ext cx="1652400" cy="116385"/>
          </a:xfrm>
          <a:custGeom>
            <a:avLst/>
            <a:gdLst>
              <a:gd name="T0" fmla="*/ 263 w 5735"/>
              <a:gd name="T1" fmla="*/ 202 h 404"/>
              <a:gd name="T2" fmla="*/ 0 w 5735"/>
              <a:gd name="T3" fmla="*/ 395 h 404"/>
              <a:gd name="T4" fmla="*/ 160 w 5735"/>
              <a:gd name="T5" fmla="*/ 10 h 404"/>
              <a:gd name="T6" fmla="*/ 399 w 5735"/>
              <a:gd name="T7" fmla="*/ 395 h 404"/>
              <a:gd name="T8" fmla="*/ 466 w 5735"/>
              <a:gd name="T9" fmla="*/ 224 h 404"/>
              <a:gd name="T10" fmla="*/ 466 w 5735"/>
              <a:gd name="T11" fmla="*/ 68 h 404"/>
              <a:gd name="T12" fmla="*/ 399 w 5735"/>
              <a:gd name="T13" fmla="*/ 395 h 404"/>
              <a:gd name="T14" fmla="*/ 813 w 5735"/>
              <a:gd name="T15" fmla="*/ 224 h 404"/>
              <a:gd name="T16" fmla="*/ 813 w 5735"/>
              <a:gd name="T17" fmla="*/ 68 h 404"/>
              <a:gd name="T18" fmla="*/ 746 w 5735"/>
              <a:gd name="T19" fmla="*/ 395 h 404"/>
              <a:gd name="T20" fmla="*/ 1348 w 5735"/>
              <a:gd name="T21" fmla="*/ 336 h 404"/>
              <a:gd name="T22" fmla="*/ 1329 w 5735"/>
              <a:gd name="T23" fmla="*/ 169 h 404"/>
              <a:gd name="T24" fmla="*/ 1344 w 5735"/>
              <a:gd name="T25" fmla="*/ 10 h 404"/>
              <a:gd name="T26" fmla="*/ 1413 w 5735"/>
              <a:gd name="T27" fmla="*/ 395 h 404"/>
              <a:gd name="T28" fmla="*/ 1654 w 5735"/>
              <a:gd name="T29" fmla="*/ 395 h 404"/>
              <a:gd name="T30" fmla="*/ 1661 w 5735"/>
              <a:gd name="T31" fmla="*/ 293 h 404"/>
              <a:gd name="T32" fmla="*/ 1413 w 5735"/>
              <a:gd name="T33" fmla="*/ 395 h 404"/>
              <a:gd name="T34" fmla="*/ 1793 w 5735"/>
              <a:gd name="T35" fmla="*/ 202 h 404"/>
              <a:gd name="T36" fmla="*/ 1977 w 5735"/>
              <a:gd name="T37" fmla="*/ 349 h 404"/>
              <a:gd name="T38" fmla="*/ 2141 w 5735"/>
              <a:gd name="T39" fmla="*/ 132 h 404"/>
              <a:gd name="T40" fmla="*/ 2491 w 5735"/>
              <a:gd name="T41" fmla="*/ 336 h 404"/>
              <a:gd name="T42" fmla="*/ 2471 w 5735"/>
              <a:gd name="T43" fmla="*/ 169 h 404"/>
              <a:gd name="T44" fmla="*/ 2487 w 5735"/>
              <a:gd name="T45" fmla="*/ 10 h 404"/>
              <a:gd name="T46" fmla="*/ 2837 w 5735"/>
              <a:gd name="T47" fmla="*/ 76 h 404"/>
              <a:gd name="T48" fmla="*/ 2837 w 5735"/>
              <a:gd name="T49" fmla="*/ 76 h 404"/>
              <a:gd name="T50" fmla="*/ 2761 w 5735"/>
              <a:gd name="T51" fmla="*/ 293 h 404"/>
              <a:gd name="T52" fmla="*/ 2874 w 5735"/>
              <a:gd name="T53" fmla="*/ 10 h 404"/>
              <a:gd name="T54" fmla="*/ 3068 w 5735"/>
              <a:gd name="T55" fmla="*/ 395 h 404"/>
              <a:gd name="T56" fmla="*/ 3309 w 5735"/>
              <a:gd name="T57" fmla="*/ 395 h 404"/>
              <a:gd name="T58" fmla="*/ 3316 w 5735"/>
              <a:gd name="T59" fmla="*/ 293 h 404"/>
              <a:gd name="T60" fmla="*/ 3068 w 5735"/>
              <a:gd name="T61" fmla="*/ 395 h 404"/>
              <a:gd name="T62" fmla="*/ 3729 w 5735"/>
              <a:gd name="T63" fmla="*/ 202 h 404"/>
              <a:gd name="T64" fmla="*/ 3467 w 5735"/>
              <a:gd name="T65" fmla="*/ 395 h 404"/>
              <a:gd name="T66" fmla="*/ 3627 w 5735"/>
              <a:gd name="T67" fmla="*/ 10 h 404"/>
              <a:gd name="T68" fmla="*/ 3984 w 5735"/>
              <a:gd name="T69" fmla="*/ 266 h 404"/>
              <a:gd name="T70" fmla="*/ 4111 w 5735"/>
              <a:gd name="T71" fmla="*/ 155 h 404"/>
              <a:gd name="T72" fmla="*/ 4287 w 5735"/>
              <a:gd name="T73" fmla="*/ 123 h 404"/>
              <a:gd name="T74" fmla="*/ 4198 w 5735"/>
              <a:gd name="T75" fmla="*/ 243 h 404"/>
              <a:gd name="T76" fmla="*/ 3984 w 5735"/>
              <a:gd name="T77" fmla="*/ 266 h 404"/>
              <a:gd name="T78" fmla="*/ 4598 w 5735"/>
              <a:gd name="T79" fmla="*/ 128 h 404"/>
              <a:gd name="T80" fmla="*/ 4365 w 5735"/>
              <a:gd name="T81" fmla="*/ 395 h 404"/>
              <a:gd name="T82" fmla="*/ 4535 w 5735"/>
              <a:gd name="T83" fmla="*/ 247 h 404"/>
              <a:gd name="T84" fmla="*/ 4365 w 5735"/>
              <a:gd name="T85" fmla="*/ 395 h 404"/>
              <a:gd name="T86" fmla="*/ 4900 w 5735"/>
              <a:gd name="T87" fmla="*/ 241 h 404"/>
              <a:gd name="T88" fmla="*/ 4658 w 5735"/>
              <a:gd name="T89" fmla="*/ 395 h 404"/>
              <a:gd name="T90" fmla="*/ 4954 w 5735"/>
              <a:gd name="T91" fmla="*/ 395 h 404"/>
              <a:gd name="T92" fmla="*/ 4658 w 5735"/>
              <a:gd name="T93" fmla="*/ 395 h 404"/>
              <a:gd name="T94" fmla="*/ 5037 w 5735"/>
              <a:gd name="T95" fmla="*/ 202 h 404"/>
              <a:gd name="T96" fmla="*/ 5221 w 5735"/>
              <a:gd name="T97" fmla="*/ 349 h 404"/>
              <a:gd name="T98" fmla="*/ 5385 w 5735"/>
              <a:gd name="T99" fmla="*/ 132 h 404"/>
              <a:gd name="T100" fmla="*/ 5735 w 5735"/>
              <a:gd name="T101" fmla="*/ 336 h 404"/>
              <a:gd name="T102" fmla="*/ 5716 w 5735"/>
              <a:gd name="T103" fmla="*/ 169 h 404"/>
              <a:gd name="T104" fmla="*/ 5731 w 5735"/>
              <a:gd name="T105" fmla="*/ 1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735" h="404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rgbClr val="FEFEF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" name="Rectangle 3"/>
          <p:cNvSpPr>
            <a:spLocks noGrp="1" noChangeArrowheads="1"/>
          </p:cNvSpPr>
          <p:nvPr userDrawn="1">
            <p:ph type="ctrTitle"/>
          </p:nvPr>
        </p:nvSpPr>
        <p:spPr>
          <a:xfrm>
            <a:off x="3305016" y="1628800"/>
            <a:ext cx="6031344" cy="2892800"/>
          </a:xfrm>
        </p:spPr>
        <p:txBody>
          <a:bodyPr anchor="b"/>
          <a:lstStyle>
            <a:lvl1pPr>
              <a:lnSpc>
                <a:spcPct val="105000"/>
              </a:lnSpc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/>
              <a:t>Click to edit Master title style</a:t>
            </a:r>
            <a:endParaRPr lang="de-DE" altLang="de-DE" noProof="0" dirty="0"/>
          </a:p>
        </p:txBody>
      </p:sp>
      <p:sp>
        <p:nvSpPr>
          <p:cNvPr id="13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3305016" y="4561676"/>
            <a:ext cx="6031344" cy="863111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  <p:sp>
        <p:nvSpPr>
          <p:cNvPr id="2" name="hlSlideMaster.Title Slide 2Header" descr=".">
            <a:extLst>
              <a:ext uri="{FF2B5EF4-FFF2-40B4-BE49-F238E27FC236}">
                <a16:creationId xmlns:a16="http://schemas.microsoft.com/office/drawing/2014/main" id="{98B3FC42-0B4F-4C90-BD31-EB3687E5DC5E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4" name="flSlideMaster.Title Slide 2Footer" descr=".">
            <a:extLst>
              <a:ext uri="{FF2B5EF4-FFF2-40B4-BE49-F238E27FC236}">
                <a16:creationId xmlns:a16="http://schemas.microsoft.com/office/drawing/2014/main" id="{272E3E9C-61F2-4715-A7A8-5B0CEFCC2F17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6" name="hcSlideMaster15.Title Slide 2Header" descr="Airbus Amber ">
            <a:extLst>
              <a:ext uri="{FF2B5EF4-FFF2-40B4-BE49-F238E27FC236}">
                <a16:creationId xmlns:a16="http://schemas.microsoft.com/office/drawing/2014/main" id="{8271123B-DE0A-4526-93E3-A7B47CE2DD98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7" name="fcSlideMaster15.Title Slide 2Footer" descr="Airbus Amber ">
            <a:extLst>
              <a:ext uri="{FF2B5EF4-FFF2-40B4-BE49-F238E27FC236}">
                <a16:creationId xmlns:a16="http://schemas.microsoft.com/office/drawing/2014/main" id="{3ECFA937-64BD-4D21-AF4F-F92531F3075F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1030913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hange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5424488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5424787"/>
            <a:ext cx="12192000" cy="14332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0" y="5424787"/>
            <a:ext cx="12192000" cy="61996"/>
            <a:chOff x="0" y="3189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0" y="3189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6" y="3189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 userDrawn="1">
            <p:ph type="body" sz="quarter" idx="10"/>
          </p:nvPr>
        </p:nvSpPr>
        <p:spPr bwMode="white">
          <a:xfrm>
            <a:off x="3305016" y="5768386"/>
            <a:ext cx="6031344" cy="756958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reeform 5"/>
          <p:cNvSpPr>
            <a:spLocks noChangeAspect="1" noEditPoints="1"/>
          </p:cNvSpPr>
          <p:nvPr userDrawn="1"/>
        </p:nvSpPr>
        <p:spPr bwMode="auto">
          <a:xfrm>
            <a:off x="3305016" y="5652001"/>
            <a:ext cx="1652400" cy="116385"/>
          </a:xfrm>
          <a:custGeom>
            <a:avLst/>
            <a:gdLst>
              <a:gd name="T0" fmla="*/ 263 w 5735"/>
              <a:gd name="T1" fmla="*/ 202 h 404"/>
              <a:gd name="T2" fmla="*/ 0 w 5735"/>
              <a:gd name="T3" fmla="*/ 395 h 404"/>
              <a:gd name="T4" fmla="*/ 160 w 5735"/>
              <a:gd name="T5" fmla="*/ 10 h 404"/>
              <a:gd name="T6" fmla="*/ 399 w 5735"/>
              <a:gd name="T7" fmla="*/ 395 h 404"/>
              <a:gd name="T8" fmla="*/ 466 w 5735"/>
              <a:gd name="T9" fmla="*/ 224 h 404"/>
              <a:gd name="T10" fmla="*/ 466 w 5735"/>
              <a:gd name="T11" fmla="*/ 68 h 404"/>
              <a:gd name="T12" fmla="*/ 399 w 5735"/>
              <a:gd name="T13" fmla="*/ 395 h 404"/>
              <a:gd name="T14" fmla="*/ 813 w 5735"/>
              <a:gd name="T15" fmla="*/ 224 h 404"/>
              <a:gd name="T16" fmla="*/ 813 w 5735"/>
              <a:gd name="T17" fmla="*/ 68 h 404"/>
              <a:gd name="T18" fmla="*/ 746 w 5735"/>
              <a:gd name="T19" fmla="*/ 395 h 404"/>
              <a:gd name="T20" fmla="*/ 1348 w 5735"/>
              <a:gd name="T21" fmla="*/ 336 h 404"/>
              <a:gd name="T22" fmla="*/ 1329 w 5735"/>
              <a:gd name="T23" fmla="*/ 169 h 404"/>
              <a:gd name="T24" fmla="*/ 1344 w 5735"/>
              <a:gd name="T25" fmla="*/ 10 h 404"/>
              <a:gd name="T26" fmla="*/ 1413 w 5735"/>
              <a:gd name="T27" fmla="*/ 395 h 404"/>
              <a:gd name="T28" fmla="*/ 1654 w 5735"/>
              <a:gd name="T29" fmla="*/ 395 h 404"/>
              <a:gd name="T30" fmla="*/ 1661 w 5735"/>
              <a:gd name="T31" fmla="*/ 293 h 404"/>
              <a:gd name="T32" fmla="*/ 1413 w 5735"/>
              <a:gd name="T33" fmla="*/ 395 h 404"/>
              <a:gd name="T34" fmla="*/ 1793 w 5735"/>
              <a:gd name="T35" fmla="*/ 202 h 404"/>
              <a:gd name="T36" fmla="*/ 1977 w 5735"/>
              <a:gd name="T37" fmla="*/ 349 h 404"/>
              <a:gd name="T38" fmla="*/ 2141 w 5735"/>
              <a:gd name="T39" fmla="*/ 132 h 404"/>
              <a:gd name="T40" fmla="*/ 2491 w 5735"/>
              <a:gd name="T41" fmla="*/ 336 h 404"/>
              <a:gd name="T42" fmla="*/ 2471 w 5735"/>
              <a:gd name="T43" fmla="*/ 169 h 404"/>
              <a:gd name="T44" fmla="*/ 2487 w 5735"/>
              <a:gd name="T45" fmla="*/ 10 h 404"/>
              <a:gd name="T46" fmla="*/ 2837 w 5735"/>
              <a:gd name="T47" fmla="*/ 76 h 404"/>
              <a:gd name="T48" fmla="*/ 2837 w 5735"/>
              <a:gd name="T49" fmla="*/ 76 h 404"/>
              <a:gd name="T50" fmla="*/ 2761 w 5735"/>
              <a:gd name="T51" fmla="*/ 293 h 404"/>
              <a:gd name="T52" fmla="*/ 2874 w 5735"/>
              <a:gd name="T53" fmla="*/ 10 h 404"/>
              <a:gd name="T54" fmla="*/ 3068 w 5735"/>
              <a:gd name="T55" fmla="*/ 395 h 404"/>
              <a:gd name="T56" fmla="*/ 3309 w 5735"/>
              <a:gd name="T57" fmla="*/ 395 h 404"/>
              <a:gd name="T58" fmla="*/ 3316 w 5735"/>
              <a:gd name="T59" fmla="*/ 293 h 404"/>
              <a:gd name="T60" fmla="*/ 3068 w 5735"/>
              <a:gd name="T61" fmla="*/ 395 h 404"/>
              <a:gd name="T62" fmla="*/ 3729 w 5735"/>
              <a:gd name="T63" fmla="*/ 202 h 404"/>
              <a:gd name="T64" fmla="*/ 3467 w 5735"/>
              <a:gd name="T65" fmla="*/ 395 h 404"/>
              <a:gd name="T66" fmla="*/ 3627 w 5735"/>
              <a:gd name="T67" fmla="*/ 10 h 404"/>
              <a:gd name="T68" fmla="*/ 3984 w 5735"/>
              <a:gd name="T69" fmla="*/ 266 h 404"/>
              <a:gd name="T70" fmla="*/ 4111 w 5735"/>
              <a:gd name="T71" fmla="*/ 155 h 404"/>
              <a:gd name="T72" fmla="*/ 4287 w 5735"/>
              <a:gd name="T73" fmla="*/ 123 h 404"/>
              <a:gd name="T74" fmla="*/ 4198 w 5735"/>
              <a:gd name="T75" fmla="*/ 243 h 404"/>
              <a:gd name="T76" fmla="*/ 3984 w 5735"/>
              <a:gd name="T77" fmla="*/ 266 h 404"/>
              <a:gd name="T78" fmla="*/ 4598 w 5735"/>
              <a:gd name="T79" fmla="*/ 128 h 404"/>
              <a:gd name="T80" fmla="*/ 4365 w 5735"/>
              <a:gd name="T81" fmla="*/ 395 h 404"/>
              <a:gd name="T82" fmla="*/ 4535 w 5735"/>
              <a:gd name="T83" fmla="*/ 247 h 404"/>
              <a:gd name="T84" fmla="*/ 4365 w 5735"/>
              <a:gd name="T85" fmla="*/ 395 h 404"/>
              <a:gd name="T86" fmla="*/ 4900 w 5735"/>
              <a:gd name="T87" fmla="*/ 241 h 404"/>
              <a:gd name="T88" fmla="*/ 4658 w 5735"/>
              <a:gd name="T89" fmla="*/ 395 h 404"/>
              <a:gd name="T90" fmla="*/ 4954 w 5735"/>
              <a:gd name="T91" fmla="*/ 395 h 404"/>
              <a:gd name="T92" fmla="*/ 4658 w 5735"/>
              <a:gd name="T93" fmla="*/ 395 h 404"/>
              <a:gd name="T94" fmla="*/ 5037 w 5735"/>
              <a:gd name="T95" fmla="*/ 202 h 404"/>
              <a:gd name="T96" fmla="*/ 5221 w 5735"/>
              <a:gd name="T97" fmla="*/ 349 h 404"/>
              <a:gd name="T98" fmla="*/ 5385 w 5735"/>
              <a:gd name="T99" fmla="*/ 132 h 404"/>
              <a:gd name="T100" fmla="*/ 5735 w 5735"/>
              <a:gd name="T101" fmla="*/ 336 h 404"/>
              <a:gd name="T102" fmla="*/ 5716 w 5735"/>
              <a:gd name="T103" fmla="*/ 169 h 404"/>
              <a:gd name="T104" fmla="*/ 5731 w 5735"/>
              <a:gd name="T105" fmla="*/ 1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735" h="404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rgbClr val="FEFEF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Rectangle 3"/>
          <p:cNvSpPr>
            <a:spLocks noGrp="1" noChangeArrowheads="1"/>
          </p:cNvSpPr>
          <p:nvPr userDrawn="1">
            <p:ph type="ctrTitle"/>
          </p:nvPr>
        </p:nvSpPr>
        <p:spPr>
          <a:xfrm>
            <a:off x="3305016" y="1628800"/>
            <a:ext cx="6031344" cy="2892800"/>
          </a:xfrm>
        </p:spPr>
        <p:txBody>
          <a:bodyPr anchor="b"/>
          <a:lstStyle>
            <a:lvl1pPr>
              <a:lnSpc>
                <a:spcPct val="105000"/>
              </a:lnSpc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/>
              <a:t>Click to edit Master title style</a:t>
            </a:r>
            <a:endParaRPr lang="de-DE" altLang="de-DE" noProof="0" dirty="0"/>
          </a:p>
        </p:txBody>
      </p:sp>
      <p:sp>
        <p:nvSpPr>
          <p:cNvPr id="14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3305016" y="4561676"/>
            <a:ext cx="6031344" cy="863111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  <p:sp>
        <p:nvSpPr>
          <p:cNvPr id="2" name="hlSlideMaster.Title Slide ChangeableHeader" descr=".">
            <a:extLst>
              <a:ext uri="{FF2B5EF4-FFF2-40B4-BE49-F238E27FC236}">
                <a16:creationId xmlns:a16="http://schemas.microsoft.com/office/drawing/2014/main" id="{B48EF9BF-6926-4D2B-8694-3A7127E73DA4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6" name="flSlideMaster.Title Slide ChangeableFooter" descr=".">
            <a:extLst>
              <a:ext uri="{FF2B5EF4-FFF2-40B4-BE49-F238E27FC236}">
                <a16:creationId xmlns:a16="http://schemas.microsoft.com/office/drawing/2014/main" id="{0C2B9297-946F-42E5-9D4D-D0F247B8976A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7" name="hcSlideMaster15.Title Slide ChangeableHeader" descr="Airbus Amber ">
            <a:extLst>
              <a:ext uri="{FF2B5EF4-FFF2-40B4-BE49-F238E27FC236}">
                <a16:creationId xmlns:a16="http://schemas.microsoft.com/office/drawing/2014/main" id="{EA856142-9FBE-4B56-AC29-B1096CDF41F9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8" name="fcSlideMaster15.Title Slide ChangeableFooter" descr="Airbus Amber ">
            <a:extLst>
              <a:ext uri="{FF2B5EF4-FFF2-40B4-BE49-F238E27FC236}">
                <a16:creationId xmlns:a16="http://schemas.microsoft.com/office/drawing/2014/main" id="{DB6AF2F1-65D9-4393-8DA3-3ACC767AD0C7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3122190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lternate 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5424787"/>
            <a:ext cx="12192000" cy="14332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0" y="5422052"/>
            <a:ext cx="12192000" cy="61996"/>
            <a:chOff x="0" y="3186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0" y="3186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6" y="3186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 userDrawn="1">
            <p:ph type="body" sz="quarter" idx="10"/>
          </p:nvPr>
        </p:nvSpPr>
        <p:spPr>
          <a:xfrm>
            <a:off x="3305016" y="5768386"/>
            <a:ext cx="6031344" cy="756958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reeform 5"/>
          <p:cNvSpPr>
            <a:spLocks noChangeAspect="1" noEditPoints="1"/>
          </p:cNvSpPr>
          <p:nvPr userDrawn="1"/>
        </p:nvSpPr>
        <p:spPr bwMode="auto">
          <a:xfrm>
            <a:off x="3305016" y="5652001"/>
            <a:ext cx="1652400" cy="116385"/>
          </a:xfrm>
          <a:custGeom>
            <a:avLst/>
            <a:gdLst>
              <a:gd name="T0" fmla="*/ 263 w 5735"/>
              <a:gd name="T1" fmla="*/ 202 h 404"/>
              <a:gd name="T2" fmla="*/ 0 w 5735"/>
              <a:gd name="T3" fmla="*/ 395 h 404"/>
              <a:gd name="T4" fmla="*/ 160 w 5735"/>
              <a:gd name="T5" fmla="*/ 10 h 404"/>
              <a:gd name="T6" fmla="*/ 399 w 5735"/>
              <a:gd name="T7" fmla="*/ 395 h 404"/>
              <a:gd name="T8" fmla="*/ 466 w 5735"/>
              <a:gd name="T9" fmla="*/ 224 h 404"/>
              <a:gd name="T10" fmla="*/ 466 w 5735"/>
              <a:gd name="T11" fmla="*/ 68 h 404"/>
              <a:gd name="T12" fmla="*/ 399 w 5735"/>
              <a:gd name="T13" fmla="*/ 395 h 404"/>
              <a:gd name="T14" fmla="*/ 813 w 5735"/>
              <a:gd name="T15" fmla="*/ 224 h 404"/>
              <a:gd name="T16" fmla="*/ 813 w 5735"/>
              <a:gd name="T17" fmla="*/ 68 h 404"/>
              <a:gd name="T18" fmla="*/ 746 w 5735"/>
              <a:gd name="T19" fmla="*/ 395 h 404"/>
              <a:gd name="T20" fmla="*/ 1348 w 5735"/>
              <a:gd name="T21" fmla="*/ 336 h 404"/>
              <a:gd name="T22" fmla="*/ 1329 w 5735"/>
              <a:gd name="T23" fmla="*/ 169 h 404"/>
              <a:gd name="T24" fmla="*/ 1344 w 5735"/>
              <a:gd name="T25" fmla="*/ 10 h 404"/>
              <a:gd name="T26" fmla="*/ 1413 w 5735"/>
              <a:gd name="T27" fmla="*/ 395 h 404"/>
              <a:gd name="T28" fmla="*/ 1654 w 5735"/>
              <a:gd name="T29" fmla="*/ 395 h 404"/>
              <a:gd name="T30" fmla="*/ 1661 w 5735"/>
              <a:gd name="T31" fmla="*/ 293 h 404"/>
              <a:gd name="T32" fmla="*/ 1413 w 5735"/>
              <a:gd name="T33" fmla="*/ 395 h 404"/>
              <a:gd name="T34" fmla="*/ 1793 w 5735"/>
              <a:gd name="T35" fmla="*/ 202 h 404"/>
              <a:gd name="T36" fmla="*/ 1977 w 5735"/>
              <a:gd name="T37" fmla="*/ 349 h 404"/>
              <a:gd name="T38" fmla="*/ 2141 w 5735"/>
              <a:gd name="T39" fmla="*/ 132 h 404"/>
              <a:gd name="T40" fmla="*/ 2491 w 5735"/>
              <a:gd name="T41" fmla="*/ 336 h 404"/>
              <a:gd name="T42" fmla="*/ 2471 w 5735"/>
              <a:gd name="T43" fmla="*/ 169 h 404"/>
              <a:gd name="T44" fmla="*/ 2487 w 5735"/>
              <a:gd name="T45" fmla="*/ 10 h 404"/>
              <a:gd name="T46" fmla="*/ 2837 w 5735"/>
              <a:gd name="T47" fmla="*/ 76 h 404"/>
              <a:gd name="T48" fmla="*/ 2837 w 5735"/>
              <a:gd name="T49" fmla="*/ 76 h 404"/>
              <a:gd name="T50" fmla="*/ 2761 w 5735"/>
              <a:gd name="T51" fmla="*/ 293 h 404"/>
              <a:gd name="T52" fmla="*/ 2874 w 5735"/>
              <a:gd name="T53" fmla="*/ 10 h 404"/>
              <a:gd name="T54" fmla="*/ 3068 w 5735"/>
              <a:gd name="T55" fmla="*/ 395 h 404"/>
              <a:gd name="T56" fmla="*/ 3309 w 5735"/>
              <a:gd name="T57" fmla="*/ 395 h 404"/>
              <a:gd name="T58" fmla="*/ 3316 w 5735"/>
              <a:gd name="T59" fmla="*/ 293 h 404"/>
              <a:gd name="T60" fmla="*/ 3068 w 5735"/>
              <a:gd name="T61" fmla="*/ 395 h 404"/>
              <a:gd name="T62" fmla="*/ 3729 w 5735"/>
              <a:gd name="T63" fmla="*/ 202 h 404"/>
              <a:gd name="T64" fmla="*/ 3467 w 5735"/>
              <a:gd name="T65" fmla="*/ 395 h 404"/>
              <a:gd name="T66" fmla="*/ 3627 w 5735"/>
              <a:gd name="T67" fmla="*/ 10 h 404"/>
              <a:gd name="T68" fmla="*/ 3984 w 5735"/>
              <a:gd name="T69" fmla="*/ 266 h 404"/>
              <a:gd name="T70" fmla="*/ 4111 w 5735"/>
              <a:gd name="T71" fmla="*/ 155 h 404"/>
              <a:gd name="T72" fmla="*/ 4287 w 5735"/>
              <a:gd name="T73" fmla="*/ 123 h 404"/>
              <a:gd name="T74" fmla="*/ 4198 w 5735"/>
              <a:gd name="T75" fmla="*/ 243 h 404"/>
              <a:gd name="T76" fmla="*/ 3984 w 5735"/>
              <a:gd name="T77" fmla="*/ 266 h 404"/>
              <a:gd name="T78" fmla="*/ 4598 w 5735"/>
              <a:gd name="T79" fmla="*/ 128 h 404"/>
              <a:gd name="T80" fmla="*/ 4365 w 5735"/>
              <a:gd name="T81" fmla="*/ 395 h 404"/>
              <a:gd name="T82" fmla="*/ 4535 w 5735"/>
              <a:gd name="T83" fmla="*/ 247 h 404"/>
              <a:gd name="T84" fmla="*/ 4365 w 5735"/>
              <a:gd name="T85" fmla="*/ 395 h 404"/>
              <a:gd name="T86" fmla="*/ 4900 w 5735"/>
              <a:gd name="T87" fmla="*/ 241 h 404"/>
              <a:gd name="T88" fmla="*/ 4658 w 5735"/>
              <a:gd name="T89" fmla="*/ 395 h 404"/>
              <a:gd name="T90" fmla="*/ 4954 w 5735"/>
              <a:gd name="T91" fmla="*/ 395 h 404"/>
              <a:gd name="T92" fmla="*/ 4658 w 5735"/>
              <a:gd name="T93" fmla="*/ 395 h 404"/>
              <a:gd name="T94" fmla="*/ 5037 w 5735"/>
              <a:gd name="T95" fmla="*/ 202 h 404"/>
              <a:gd name="T96" fmla="*/ 5221 w 5735"/>
              <a:gd name="T97" fmla="*/ 349 h 404"/>
              <a:gd name="T98" fmla="*/ 5385 w 5735"/>
              <a:gd name="T99" fmla="*/ 132 h 404"/>
              <a:gd name="T100" fmla="*/ 5735 w 5735"/>
              <a:gd name="T101" fmla="*/ 336 h 404"/>
              <a:gd name="T102" fmla="*/ 5716 w 5735"/>
              <a:gd name="T103" fmla="*/ 169 h 404"/>
              <a:gd name="T104" fmla="*/ 5731 w 5735"/>
              <a:gd name="T105" fmla="*/ 1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735" h="404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rgbClr val="FEFEF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" name="Rectangle 3"/>
          <p:cNvSpPr>
            <a:spLocks noGrp="1" noChangeArrowheads="1"/>
          </p:cNvSpPr>
          <p:nvPr userDrawn="1">
            <p:ph type="ctrTitle"/>
          </p:nvPr>
        </p:nvSpPr>
        <p:spPr>
          <a:xfrm>
            <a:off x="3305016" y="1628800"/>
            <a:ext cx="6031344" cy="2892800"/>
          </a:xfrm>
        </p:spPr>
        <p:txBody>
          <a:bodyPr anchor="b"/>
          <a:lstStyle>
            <a:lvl1pPr>
              <a:lnSpc>
                <a:spcPct val="105000"/>
              </a:lnSpc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de-DE" noProof="0"/>
              <a:t>Click to edit Master title style</a:t>
            </a:r>
            <a:endParaRPr lang="de-DE" altLang="de-DE" noProof="0" dirty="0"/>
          </a:p>
        </p:txBody>
      </p:sp>
      <p:sp>
        <p:nvSpPr>
          <p:cNvPr id="13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3305016" y="4561676"/>
            <a:ext cx="6031344" cy="863111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  <p:sp>
        <p:nvSpPr>
          <p:cNvPr id="2" name="hlSlideMaster.Title Slide Alternate 1Header" descr=".">
            <a:extLst>
              <a:ext uri="{FF2B5EF4-FFF2-40B4-BE49-F238E27FC236}">
                <a16:creationId xmlns:a16="http://schemas.microsoft.com/office/drawing/2014/main" id="{005FB650-C56B-4953-BE1E-831417411360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4" name="flSlideMaster.Title Slide Alternate 1Footer" descr=".">
            <a:extLst>
              <a:ext uri="{FF2B5EF4-FFF2-40B4-BE49-F238E27FC236}">
                <a16:creationId xmlns:a16="http://schemas.microsoft.com/office/drawing/2014/main" id="{4436CEAA-065B-4F80-80CD-6654AEC77EEC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6" name="hcSlideMaster15.Title Slide Alternate 1Header" descr="Airbus Amber ">
            <a:extLst>
              <a:ext uri="{FF2B5EF4-FFF2-40B4-BE49-F238E27FC236}">
                <a16:creationId xmlns:a16="http://schemas.microsoft.com/office/drawing/2014/main" id="{868FE984-DF15-4988-B371-C160EF283808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7" name="fcSlideMaster15.Title Slide Alternate 1Footer" descr="Airbus Amber ">
            <a:extLst>
              <a:ext uri="{FF2B5EF4-FFF2-40B4-BE49-F238E27FC236}">
                <a16:creationId xmlns:a16="http://schemas.microsoft.com/office/drawing/2014/main" id="{B2BD24E8-A480-4F44-AA7F-155B7538BED8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988962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lternat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3625065"/>
            <a:ext cx="12192000" cy="32329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5430" y="3606831"/>
            <a:ext cx="12192000" cy="61997"/>
            <a:chOff x="3" y="1195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3" y="1195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9" y="1195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sp>
        <p:nvSpPr>
          <p:cNvPr id="23555" name="Rectangle 3"/>
          <p:cNvSpPr>
            <a:spLocks noGrp="1" noChangeArrowheads="1"/>
          </p:cNvSpPr>
          <p:nvPr userDrawn="1">
            <p:ph type="ctrTitle"/>
          </p:nvPr>
        </p:nvSpPr>
        <p:spPr bwMode="white">
          <a:xfrm>
            <a:off x="3305016" y="4236010"/>
            <a:ext cx="6031344" cy="871200"/>
          </a:xfrm>
        </p:spPr>
        <p:txBody>
          <a:bodyPr/>
          <a:lstStyle>
            <a:lvl1pPr marL="0" indent="0">
              <a:lnSpc>
                <a:spcPct val="105000"/>
              </a:lnSpc>
              <a:buFont typeface="Arial" panose="020B0604020202020204" pitchFamily="34" charset="0"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title style</a:t>
            </a:r>
            <a:endParaRPr lang="de-DE" altLang="de-DE" noProof="0" dirty="0"/>
          </a:p>
        </p:txBody>
      </p:sp>
      <p:sp>
        <p:nvSpPr>
          <p:cNvPr id="23556" name="Rectangle 4"/>
          <p:cNvSpPr>
            <a:spLocks noGrp="1" noChangeArrowheads="1"/>
          </p:cNvSpPr>
          <p:nvPr userDrawn="1">
            <p:ph type="subTitle" idx="1"/>
          </p:nvPr>
        </p:nvSpPr>
        <p:spPr bwMode="white">
          <a:xfrm>
            <a:off x="3305016" y="5217939"/>
            <a:ext cx="6031344" cy="597265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16" name="Freeform 5"/>
          <p:cNvSpPr>
            <a:spLocks noChangeAspect="1" noEditPoints="1"/>
          </p:cNvSpPr>
          <p:nvPr userDrawn="1"/>
        </p:nvSpPr>
        <p:spPr bwMode="auto">
          <a:xfrm>
            <a:off x="3305016" y="3829381"/>
            <a:ext cx="1652400" cy="116385"/>
          </a:xfrm>
          <a:custGeom>
            <a:avLst/>
            <a:gdLst>
              <a:gd name="T0" fmla="*/ 263 w 5735"/>
              <a:gd name="T1" fmla="*/ 202 h 404"/>
              <a:gd name="T2" fmla="*/ 0 w 5735"/>
              <a:gd name="T3" fmla="*/ 395 h 404"/>
              <a:gd name="T4" fmla="*/ 160 w 5735"/>
              <a:gd name="T5" fmla="*/ 10 h 404"/>
              <a:gd name="T6" fmla="*/ 399 w 5735"/>
              <a:gd name="T7" fmla="*/ 395 h 404"/>
              <a:gd name="T8" fmla="*/ 466 w 5735"/>
              <a:gd name="T9" fmla="*/ 224 h 404"/>
              <a:gd name="T10" fmla="*/ 466 w 5735"/>
              <a:gd name="T11" fmla="*/ 68 h 404"/>
              <a:gd name="T12" fmla="*/ 399 w 5735"/>
              <a:gd name="T13" fmla="*/ 395 h 404"/>
              <a:gd name="T14" fmla="*/ 813 w 5735"/>
              <a:gd name="T15" fmla="*/ 224 h 404"/>
              <a:gd name="T16" fmla="*/ 813 w 5735"/>
              <a:gd name="T17" fmla="*/ 68 h 404"/>
              <a:gd name="T18" fmla="*/ 746 w 5735"/>
              <a:gd name="T19" fmla="*/ 395 h 404"/>
              <a:gd name="T20" fmla="*/ 1348 w 5735"/>
              <a:gd name="T21" fmla="*/ 336 h 404"/>
              <a:gd name="T22" fmla="*/ 1329 w 5735"/>
              <a:gd name="T23" fmla="*/ 169 h 404"/>
              <a:gd name="T24" fmla="*/ 1344 w 5735"/>
              <a:gd name="T25" fmla="*/ 10 h 404"/>
              <a:gd name="T26" fmla="*/ 1413 w 5735"/>
              <a:gd name="T27" fmla="*/ 395 h 404"/>
              <a:gd name="T28" fmla="*/ 1654 w 5735"/>
              <a:gd name="T29" fmla="*/ 395 h 404"/>
              <a:gd name="T30" fmla="*/ 1661 w 5735"/>
              <a:gd name="T31" fmla="*/ 293 h 404"/>
              <a:gd name="T32" fmla="*/ 1413 w 5735"/>
              <a:gd name="T33" fmla="*/ 395 h 404"/>
              <a:gd name="T34" fmla="*/ 1793 w 5735"/>
              <a:gd name="T35" fmla="*/ 202 h 404"/>
              <a:gd name="T36" fmla="*/ 1977 w 5735"/>
              <a:gd name="T37" fmla="*/ 349 h 404"/>
              <a:gd name="T38" fmla="*/ 2141 w 5735"/>
              <a:gd name="T39" fmla="*/ 132 h 404"/>
              <a:gd name="T40" fmla="*/ 2491 w 5735"/>
              <a:gd name="T41" fmla="*/ 336 h 404"/>
              <a:gd name="T42" fmla="*/ 2471 w 5735"/>
              <a:gd name="T43" fmla="*/ 169 h 404"/>
              <a:gd name="T44" fmla="*/ 2487 w 5735"/>
              <a:gd name="T45" fmla="*/ 10 h 404"/>
              <a:gd name="T46" fmla="*/ 2837 w 5735"/>
              <a:gd name="T47" fmla="*/ 76 h 404"/>
              <a:gd name="T48" fmla="*/ 2837 w 5735"/>
              <a:gd name="T49" fmla="*/ 76 h 404"/>
              <a:gd name="T50" fmla="*/ 2761 w 5735"/>
              <a:gd name="T51" fmla="*/ 293 h 404"/>
              <a:gd name="T52" fmla="*/ 2874 w 5735"/>
              <a:gd name="T53" fmla="*/ 10 h 404"/>
              <a:gd name="T54" fmla="*/ 3068 w 5735"/>
              <a:gd name="T55" fmla="*/ 395 h 404"/>
              <a:gd name="T56" fmla="*/ 3309 w 5735"/>
              <a:gd name="T57" fmla="*/ 395 h 404"/>
              <a:gd name="T58" fmla="*/ 3316 w 5735"/>
              <a:gd name="T59" fmla="*/ 293 h 404"/>
              <a:gd name="T60" fmla="*/ 3068 w 5735"/>
              <a:gd name="T61" fmla="*/ 395 h 404"/>
              <a:gd name="T62" fmla="*/ 3729 w 5735"/>
              <a:gd name="T63" fmla="*/ 202 h 404"/>
              <a:gd name="T64" fmla="*/ 3467 w 5735"/>
              <a:gd name="T65" fmla="*/ 395 h 404"/>
              <a:gd name="T66" fmla="*/ 3627 w 5735"/>
              <a:gd name="T67" fmla="*/ 10 h 404"/>
              <a:gd name="T68" fmla="*/ 3984 w 5735"/>
              <a:gd name="T69" fmla="*/ 266 h 404"/>
              <a:gd name="T70" fmla="*/ 4111 w 5735"/>
              <a:gd name="T71" fmla="*/ 155 h 404"/>
              <a:gd name="T72" fmla="*/ 4287 w 5735"/>
              <a:gd name="T73" fmla="*/ 123 h 404"/>
              <a:gd name="T74" fmla="*/ 4198 w 5735"/>
              <a:gd name="T75" fmla="*/ 243 h 404"/>
              <a:gd name="T76" fmla="*/ 3984 w 5735"/>
              <a:gd name="T77" fmla="*/ 266 h 404"/>
              <a:gd name="T78" fmla="*/ 4598 w 5735"/>
              <a:gd name="T79" fmla="*/ 128 h 404"/>
              <a:gd name="T80" fmla="*/ 4365 w 5735"/>
              <a:gd name="T81" fmla="*/ 395 h 404"/>
              <a:gd name="T82" fmla="*/ 4535 w 5735"/>
              <a:gd name="T83" fmla="*/ 247 h 404"/>
              <a:gd name="T84" fmla="*/ 4365 w 5735"/>
              <a:gd name="T85" fmla="*/ 395 h 404"/>
              <a:gd name="T86" fmla="*/ 4900 w 5735"/>
              <a:gd name="T87" fmla="*/ 241 h 404"/>
              <a:gd name="T88" fmla="*/ 4658 w 5735"/>
              <a:gd name="T89" fmla="*/ 395 h 404"/>
              <a:gd name="T90" fmla="*/ 4954 w 5735"/>
              <a:gd name="T91" fmla="*/ 395 h 404"/>
              <a:gd name="T92" fmla="*/ 4658 w 5735"/>
              <a:gd name="T93" fmla="*/ 395 h 404"/>
              <a:gd name="T94" fmla="*/ 5037 w 5735"/>
              <a:gd name="T95" fmla="*/ 202 h 404"/>
              <a:gd name="T96" fmla="*/ 5221 w 5735"/>
              <a:gd name="T97" fmla="*/ 349 h 404"/>
              <a:gd name="T98" fmla="*/ 5385 w 5735"/>
              <a:gd name="T99" fmla="*/ 132 h 404"/>
              <a:gd name="T100" fmla="*/ 5735 w 5735"/>
              <a:gd name="T101" fmla="*/ 336 h 404"/>
              <a:gd name="T102" fmla="*/ 5716 w 5735"/>
              <a:gd name="T103" fmla="*/ 169 h 404"/>
              <a:gd name="T104" fmla="*/ 5731 w 5735"/>
              <a:gd name="T105" fmla="*/ 1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735" h="404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rgbClr val="FEFEF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Text Placeholder 2"/>
          <p:cNvSpPr>
            <a:spLocks noGrp="1"/>
          </p:cNvSpPr>
          <p:nvPr userDrawn="1">
            <p:ph type="body" sz="quarter" idx="10"/>
          </p:nvPr>
        </p:nvSpPr>
        <p:spPr bwMode="white">
          <a:xfrm>
            <a:off x="3305016" y="5925934"/>
            <a:ext cx="6031344" cy="599409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lSlideMaster.Title Slide Alternate 2Header" descr=".">
            <a:extLst>
              <a:ext uri="{FF2B5EF4-FFF2-40B4-BE49-F238E27FC236}">
                <a16:creationId xmlns:a16="http://schemas.microsoft.com/office/drawing/2014/main" id="{18B5D0BD-627C-4A1A-81A1-CF69402EC1CC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3" name="flSlideMaster.Title Slide Alternate 2Footer" descr=".">
            <a:extLst>
              <a:ext uri="{FF2B5EF4-FFF2-40B4-BE49-F238E27FC236}">
                <a16:creationId xmlns:a16="http://schemas.microsoft.com/office/drawing/2014/main" id="{D479551D-88CE-40B9-A126-F607A021B4B9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4" name="hcSlideMaster15.Title Slide Alternate 2Header" descr="Airbus Amber ">
            <a:extLst>
              <a:ext uri="{FF2B5EF4-FFF2-40B4-BE49-F238E27FC236}">
                <a16:creationId xmlns:a16="http://schemas.microsoft.com/office/drawing/2014/main" id="{2461E95A-091C-4741-A44F-F918044DCC5B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5" name="fcSlideMaster15.Title Slide Alternate 2Footer" descr="Airbus Amber ">
            <a:extLst>
              <a:ext uri="{FF2B5EF4-FFF2-40B4-BE49-F238E27FC236}">
                <a16:creationId xmlns:a16="http://schemas.microsoft.com/office/drawing/2014/main" id="{315158AA-C3BC-4CA2-AD93-1D9A96BA1A63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1301175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lternate 2 Change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3625065"/>
            <a:ext cx="12192000" cy="32329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5430" y="3606831"/>
            <a:ext cx="12192000" cy="61997"/>
            <a:chOff x="3" y="1195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3" y="1195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9" y="1195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16" name="Freeform 5"/>
          <p:cNvSpPr>
            <a:spLocks noChangeAspect="1" noEditPoints="1"/>
          </p:cNvSpPr>
          <p:nvPr userDrawn="1"/>
        </p:nvSpPr>
        <p:spPr bwMode="auto">
          <a:xfrm>
            <a:off x="3305016" y="3829381"/>
            <a:ext cx="1652400" cy="116385"/>
          </a:xfrm>
          <a:custGeom>
            <a:avLst/>
            <a:gdLst>
              <a:gd name="T0" fmla="*/ 263 w 5735"/>
              <a:gd name="T1" fmla="*/ 202 h 404"/>
              <a:gd name="T2" fmla="*/ 0 w 5735"/>
              <a:gd name="T3" fmla="*/ 395 h 404"/>
              <a:gd name="T4" fmla="*/ 160 w 5735"/>
              <a:gd name="T5" fmla="*/ 10 h 404"/>
              <a:gd name="T6" fmla="*/ 399 w 5735"/>
              <a:gd name="T7" fmla="*/ 395 h 404"/>
              <a:gd name="T8" fmla="*/ 466 w 5735"/>
              <a:gd name="T9" fmla="*/ 224 h 404"/>
              <a:gd name="T10" fmla="*/ 466 w 5735"/>
              <a:gd name="T11" fmla="*/ 68 h 404"/>
              <a:gd name="T12" fmla="*/ 399 w 5735"/>
              <a:gd name="T13" fmla="*/ 395 h 404"/>
              <a:gd name="T14" fmla="*/ 813 w 5735"/>
              <a:gd name="T15" fmla="*/ 224 h 404"/>
              <a:gd name="T16" fmla="*/ 813 w 5735"/>
              <a:gd name="T17" fmla="*/ 68 h 404"/>
              <a:gd name="T18" fmla="*/ 746 w 5735"/>
              <a:gd name="T19" fmla="*/ 395 h 404"/>
              <a:gd name="T20" fmla="*/ 1348 w 5735"/>
              <a:gd name="T21" fmla="*/ 336 h 404"/>
              <a:gd name="T22" fmla="*/ 1329 w 5735"/>
              <a:gd name="T23" fmla="*/ 169 h 404"/>
              <a:gd name="T24" fmla="*/ 1344 w 5735"/>
              <a:gd name="T25" fmla="*/ 10 h 404"/>
              <a:gd name="T26" fmla="*/ 1413 w 5735"/>
              <a:gd name="T27" fmla="*/ 395 h 404"/>
              <a:gd name="T28" fmla="*/ 1654 w 5735"/>
              <a:gd name="T29" fmla="*/ 395 h 404"/>
              <a:gd name="T30" fmla="*/ 1661 w 5735"/>
              <a:gd name="T31" fmla="*/ 293 h 404"/>
              <a:gd name="T32" fmla="*/ 1413 w 5735"/>
              <a:gd name="T33" fmla="*/ 395 h 404"/>
              <a:gd name="T34" fmla="*/ 1793 w 5735"/>
              <a:gd name="T35" fmla="*/ 202 h 404"/>
              <a:gd name="T36" fmla="*/ 1977 w 5735"/>
              <a:gd name="T37" fmla="*/ 349 h 404"/>
              <a:gd name="T38" fmla="*/ 2141 w 5735"/>
              <a:gd name="T39" fmla="*/ 132 h 404"/>
              <a:gd name="T40" fmla="*/ 2491 w 5735"/>
              <a:gd name="T41" fmla="*/ 336 h 404"/>
              <a:gd name="T42" fmla="*/ 2471 w 5735"/>
              <a:gd name="T43" fmla="*/ 169 h 404"/>
              <a:gd name="T44" fmla="*/ 2487 w 5735"/>
              <a:gd name="T45" fmla="*/ 10 h 404"/>
              <a:gd name="T46" fmla="*/ 2837 w 5735"/>
              <a:gd name="T47" fmla="*/ 76 h 404"/>
              <a:gd name="T48" fmla="*/ 2837 w 5735"/>
              <a:gd name="T49" fmla="*/ 76 h 404"/>
              <a:gd name="T50" fmla="*/ 2761 w 5735"/>
              <a:gd name="T51" fmla="*/ 293 h 404"/>
              <a:gd name="T52" fmla="*/ 2874 w 5735"/>
              <a:gd name="T53" fmla="*/ 10 h 404"/>
              <a:gd name="T54" fmla="*/ 3068 w 5735"/>
              <a:gd name="T55" fmla="*/ 395 h 404"/>
              <a:gd name="T56" fmla="*/ 3309 w 5735"/>
              <a:gd name="T57" fmla="*/ 395 h 404"/>
              <a:gd name="T58" fmla="*/ 3316 w 5735"/>
              <a:gd name="T59" fmla="*/ 293 h 404"/>
              <a:gd name="T60" fmla="*/ 3068 w 5735"/>
              <a:gd name="T61" fmla="*/ 395 h 404"/>
              <a:gd name="T62" fmla="*/ 3729 w 5735"/>
              <a:gd name="T63" fmla="*/ 202 h 404"/>
              <a:gd name="T64" fmla="*/ 3467 w 5735"/>
              <a:gd name="T65" fmla="*/ 395 h 404"/>
              <a:gd name="T66" fmla="*/ 3627 w 5735"/>
              <a:gd name="T67" fmla="*/ 10 h 404"/>
              <a:gd name="T68" fmla="*/ 3984 w 5735"/>
              <a:gd name="T69" fmla="*/ 266 h 404"/>
              <a:gd name="T70" fmla="*/ 4111 w 5735"/>
              <a:gd name="T71" fmla="*/ 155 h 404"/>
              <a:gd name="T72" fmla="*/ 4287 w 5735"/>
              <a:gd name="T73" fmla="*/ 123 h 404"/>
              <a:gd name="T74" fmla="*/ 4198 w 5735"/>
              <a:gd name="T75" fmla="*/ 243 h 404"/>
              <a:gd name="T76" fmla="*/ 3984 w 5735"/>
              <a:gd name="T77" fmla="*/ 266 h 404"/>
              <a:gd name="T78" fmla="*/ 4598 w 5735"/>
              <a:gd name="T79" fmla="*/ 128 h 404"/>
              <a:gd name="T80" fmla="*/ 4365 w 5735"/>
              <a:gd name="T81" fmla="*/ 395 h 404"/>
              <a:gd name="T82" fmla="*/ 4535 w 5735"/>
              <a:gd name="T83" fmla="*/ 247 h 404"/>
              <a:gd name="T84" fmla="*/ 4365 w 5735"/>
              <a:gd name="T85" fmla="*/ 395 h 404"/>
              <a:gd name="T86" fmla="*/ 4900 w 5735"/>
              <a:gd name="T87" fmla="*/ 241 h 404"/>
              <a:gd name="T88" fmla="*/ 4658 w 5735"/>
              <a:gd name="T89" fmla="*/ 395 h 404"/>
              <a:gd name="T90" fmla="*/ 4954 w 5735"/>
              <a:gd name="T91" fmla="*/ 395 h 404"/>
              <a:gd name="T92" fmla="*/ 4658 w 5735"/>
              <a:gd name="T93" fmla="*/ 395 h 404"/>
              <a:gd name="T94" fmla="*/ 5037 w 5735"/>
              <a:gd name="T95" fmla="*/ 202 h 404"/>
              <a:gd name="T96" fmla="*/ 5221 w 5735"/>
              <a:gd name="T97" fmla="*/ 349 h 404"/>
              <a:gd name="T98" fmla="*/ 5385 w 5735"/>
              <a:gd name="T99" fmla="*/ 132 h 404"/>
              <a:gd name="T100" fmla="*/ 5735 w 5735"/>
              <a:gd name="T101" fmla="*/ 336 h 404"/>
              <a:gd name="T102" fmla="*/ 5716 w 5735"/>
              <a:gd name="T103" fmla="*/ 169 h 404"/>
              <a:gd name="T104" fmla="*/ 5731 w 5735"/>
              <a:gd name="T105" fmla="*/ 1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735" h="404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rgbClr val="FEFEF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 userDrawn="1">
            <p:ph type="pic" sz="quarter" idx="11"/>
          </p:nvPr>
        </p:nvSpPr>
        <p:spPr>
          <a:xfrm>
            <a:off x="0" y="0"/>
            <a:ext cx="12192000" cy="3606831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3" name="Rectangle 3"/>
          <p:cNvSpPr>
            <a:spLocks noGrp="1" noChangeArrowheads="1"/>
          </p:cNvSpPr>
          <p:nvPr userDrawn="1">
            <p:ph type="ctrTitle"/>
          </p:nvPr>
        </p:nvSpPr>
        <p:spPr bwMode="white">
          <a:xfrm>
            <a:off x="3305016" y="4236010"/>
            <a:ext cx="6031344" cy="871200"/>
          </a:xfrm>
        </p:spPr>
        <p:txBody>
          <a:bodyPr/>
          <a:lstStyle>
            <a:lvl1pPr>
              <a:lnSpc>
                <a:spcPct val="105000"/>
              </a:lnSpc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title style</a:t>
            </a:r>
            <a:endParaRPr lang="de-DE" altLang="de-DE" noProof="0" dirty="0"/>
          </a:p>
        </p:txBody>
      </p:sp>
      <p:sp>
        <p:nvSpPr>
          <p:cNvPr id="14" name="Rectangle 4"/>
          <p:cNvSpPr>
            <a:spLocks noGrp="1" noChangeArrowheads="1"/>
          </p:cNvSpPr>
          <p:nvPr userDrawn="1">
            <p:ph type="subTitle" idx="1"/>
          </p:nvPr>
        </p:nvSpPr>
        <p:spPr bwMode="white">
          <a:xfrm>
            <a:off x="3305016" y="5217939"/>
            <a:ext cx="6031344" cy="597265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  <p:sp>
        <p:nvSpPr>
          <p:cNvPr id="15" name="Text Placeholder 2"/>
          <p:cNvSpPr>
            <a:spLocks noGrp="1"/>
          </p:cNvSpPr>
          <p:nvPr userDrawn="1">
            <p:ph type="body" sz="quarter" idx="10"/>
          </p:nvPr>
        </p:nvSpPr>
        <p:spPr bwMode="white">
          <a:xfrm>
            <a:off x="3305016" y="5925934"/>
            <a:ext cx="6031344" cy="599409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lSlideMaster.Title Slide Alternate 2 ChangeableHeader" descr=".">
            <a:extLst>
              <a:ext uri="{FF2B5EF4-FFF2-40B4-BE49-F238E27FC236}">
                <a16:creationId xmlns:a16="http://schemas.microsoft.com/office/drawing/2014/main" id="{198B0526-29BD-47FC-8C6B-35FA9B3A7C04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4" name="flSlideMaster.Title Slide Alternate 2 ChangeableFooter" descr=".">
            <a:extLst>
              <a:ext uri="{FF2B5EF4-FFF2-40B4-BE49-F238E27FC236}">
                <a16:creationId xmlns:a16="http://schemas.microsoft.com/office/drawing/2014/main" id="{68166A84-2E28-4738-8D0E-0C68B2F043EF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5" name="hcSlideMaster15.Title Slide Alternate 2 ChangeableHeader" descr="Airbus Amber ">
            <a:extLst>
              <a:ext uri="{FF2B5EF4-FFF2-40B4-BE49-F238E27FC236}">
                <a16:creationId xmlns:a16="http://schemas.microsoft.com/office/drawing/2014/main" id="{A5920B19-7DF7-4F33-A0D2-6941C85BB2B5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6" name="fcSlideMaster15.Title Slide Alternate 2 ChangeableFooter" descr="Airbus Amber ">
            <a:extLst>
              <a:ext uri="{FF2B5EF4-FFF2-40B4-BE49-F238E27FC236}">
                <a16:creationId xmlns:a16="http://schemas.microsoft.com/office/drawing/2014/main" id="{887D9080-1A90-4239-B788-C9B4374535D0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2139512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altLang="de-DE"/>
              <a:t>1 February, 2017</a:t>
            </a:r>
            <a:endParaRPr lang="de-DE" alt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de-DE" dirty="0"/>
              <a:t>Presentation title runs here (go to Header and Footer to edit this text)</a:t>
            </a:r>
            <a:endParaRPr lang="de-DE" alt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‹N°›</a:t>
            </a:fld>
            <a:endParaRPr lang="de-DE" altLang="de-D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61690" y="332209"/>
            <a:ext cx="3266785" cy="144463"/>
          </a:xfrm>
        </p:spPr>
        <p:txBody>
          <a:bodyPr/>
          <a:lstStyle>
            <a:lvl1pPr marL="0" indent="0" algn="r">
              <a:buNone/>
              <a:defRPr sz="8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  <p:sp>
        <p:nvSpPr>
          <p:cNvPr id="4" name="hlSlideMaster.Title and ContentHeader" descr=".">
            <a:extLst>
              <a:ext uri="{FF2B5EF4-FFF2-40B4-BE49-F238E27FC236}">
                <a16:creationId xmlns:a16="http://schemas.microsoft.com/office/drawing/2014/main" id="{777F7A59-1D6F-4FA4-A350-EE5ABA3C8977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5" name="flSlideMaster.Title and ContentFooter" descr=".">
            <a:extLst>
              <a:ext uri="{FF2B5EF4-FFF2-40B4-BE49-F238E27FC236}">
                <a16:creationId xmlns:a16="http://schemas.microsoft.com/office/drawing/2014/main" id="{8F6946AD-DA67-464A-B5B8-F23A140364E8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6" name="hcSlideMaster15.Title and ContentHeader" descr="Airbus Amber ">
            <a:extLst>
              <a:ext uri="{FF2B5EF4-FFF2-40B4-BE49-F238E27FC236}">
                <a16:creationId xmlns:a16="http://schemas.microsoft.com/office/drawing/2014/main" id="{BDD73309-A1AA-473D-A387-CE64C5CDAD8B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10" name="fcSlideMaster15.Title and ContentFooter" descr="Airbus Amber ">
            <a:extLst>
              <a:ext uri="{FF2B5EF4-FFF2-40B4-BE49-F238E27FC236}">
                <a16:creationId xmlns:a16="http://schemas.microsoft.com/office/drawing/2014/main" id="{CE1A65B4-7809-4AFC-BE2C-118060256BA9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248289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2404" y="1566000"/>
            <a:ext cx="5418347" cy="42864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GB" altLang="de-DE"/>
              <a:t>1 February, 2017</a:t>
            </a:r>
            <a:endParaRPr lang="de-DE" altLang="de-DE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altLang="de-DE" dirty="0"/>
              <a:t>Presentation title runs here (go to Header and Footer to edit this text)</a:t>
            </a:r>
            <a:endParaRPr lang="de-DE" altLang="de-D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‹N°›</a:t>
            </a:fld>
            <a:endParaRPr lang="de-DE" altLang="de-DE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6156000" y="1565999"/>
            <a:ext cx="5508000" cy="32868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61690" y="332209"/>
            <a:ext cx="3266785" cy="144463"/>
          </a:xfrm>
        </p:spPr>
        <p:txBody>
          <a:bodyPr/>
          <a:lstStyle>
            <a:lvl1pPr marL="0" indent="0" algn="r">
              <a:buNone/>
              <a:defRPr sz="8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  <p:sp>
        <p:nvSpPr>
          <p:cNvPr id="4" name="hlSlideMaster.Content and ImageHeader" descr=".">
            <a:extLst>
              <a:ext uri="{FF2B5EF4-FFF2-40B4-BE49-F238E27FC236}">
                <a16:creationId xmlns:a16="http://schemas.microsoft.com/office/drawing/2014/main" id="{28155056-7EC5-427F-AB05-907C07F1386C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5" name="flSlideMaster.Content and ImageFooter" descr=".">
            <a:extLst>
              <a:ext uri="{FF2B5EF4-FFF2-40B4-BE49-F238E27FC236}">
                <a16:creationId xmlns:a16="http://schemas.microsoft.com/office/drawing/2014/main" id="{7D6E4604-62C3-4CE7-BBD8-E79C90965F07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6" name="hcSlideMaster15.Content and ImageHeader" descr="Airbus Amber ">
            <a:extLst>
              <a:ext uri="{FF2B5EF4-FFF2-40B4-BE49-F238E27FC236}">
                <a16:creationId xmlns:a16="http://schemas.microsoft.com/office/drawing/2014/main" id="{ADF6F5B4-5F50-44FA-9D1D-8A681A7B306C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7" name="fcSlideMaster15.Content and ImageFooter" descr="Airbus Amber ">
            <a:extLst>
              <a:ext uri="{FF2B5EF4-FFF2-40B4-BE49-F238E27FC236}">
                <a16:creationId xmlns:a16="http://schemas.microsoft.com/office/drawing/2014/main" id="{950A289B-A846-4D1C-949B-D2658D61C74C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2039319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05794" y="2054627"/>
            <a:ext cx="7158758" cy="1372321"/>
          </a:xfrm>
        </p:spPr>
        <p:txBody>
          <a:bodyPr anchor="b" anchorCtr="0"/>
          <a:lstStyle>
            <a:lvl1pPr>
              <a:lnSpc>
                <a:spcPct val="11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1 February, 2017</a:t>
            </a:r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 dirty="0"/>
              <a:t>Presentation title runs here (go to Header and Footer to edit this text)</a:t>
            </a:r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007711-F412-4B4A-AA73-3C02C4A23745}" type="slidenum">
              <a:rPr lang="de-DE" altLang="de-DE"/>
              <a:pPr/>
              <a:t>‹N°›</a:t>
            </a:fld>
            <a:endParaRPr lang="de-DE" altLang="de-DE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05794" y="3430829"/>
            <a:ext cx="7156802" cy="7096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61690" y="332209"/>
            <a:ext cx="3266785" cy="144463"/>
          </a:xfrm>
        </p:spPr>
        <p:txBody>
          <a:bodyPr/>
          <a:lstStyle>
            <a:lvl1pPr marL="0" indent="0" algn="r">
              <a:buNone/>
              <a:defRPr sz="8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  <p:sp>
        <p:nvSpPr>
          <p:cNvPr id="3" name="hlSlideMaster.DividerHeader" descr=".">
            <a:extLst>
              <a:ext uri="{FF2B5EF4-FFF2-40B4-BE49-F238E27FC236}">
                <a16:creationId xmlns:a16="http://schemas.microsoft.com/office/drawing/2014/main" id="{755E6E60-9F6A-4BE5-B4D8-BE4BDF5D2024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7" name="flSlideMaster.DividerFooter" descr=".">
            <a:extLst>
              <a:ext uri="{FF2B5EF4-FFF2-40B4-BE49-F238E27FC236}">
                <a16:creationId xmlns:a16="http://schemas.microsoft.com/office/drawing/2014/main" id="{9F6114D0-3F87-4375-BAA2-F81C5CC0BC80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9" name="hcSlideMaster15.DividerHeader" descr="Airbus Amber ">
            <a:extLst>
              <a:ext uri="{FF2B5EF4-FFF2-40B4-BE49-F238E27FC236}">
                <a16:creationId xmlns:a16="http://schemas.microsoft.com/office/drawing/2014/main" id="{28838924-F607-43CD-80A8-DC6BE56EC9FE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11" name="fcSlideMaster15.DividerFooter" descr="Airbus Amber ">
            <a:extLst>
              <a:ext uri="{FF2B5EF4-FFF2-40B4-BE49-F238E27FC236}">
                <a16:creationId xmlns:a16="http://schemas.microsoft.com/office/drawing/2014/main" id="{E5AEC8EC-581E-418E-A40A-41EB99CD1CEF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2080494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hankYou_Grid_Portrait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1848"/>
            <a:ext cx="12193200" cy="4672454"/>
          </a:xfrm>
          <a:prstGeom prst="rect">
            <a:avLst/>
          </a:prstGeom>
        </p:spPr>
      </p:pic>
      <p:pic>
        <p:nvPicPr>
          <p:cNvPr id="9" name="Picture 8" descr="AIRBUS_WHITE.pn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20765" y="6394091"/>
            <a:ext cx="1152128" cy="288032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886247" y="3812346"/>
            <a:ext cx="6507180" cy="7096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grpSp>
        <p:nvGrpSpPr>
          <p:cNvPr id="13" name="Group 12"/>
          <p:cNvGrpSpPr/>
          <p:nvPr userDrawn="1"/>
        </p:nvGrpSpPr>
        <p:grpSpPr bwMode="black">
          <a:xfrm>
            <a:off x="0" y="3592800"/>
            <a:ext cx="12193200" cy="61997"/>
            <a:chOff x="0" y="3606831"/>
            <a:chExt cx="12193200" cy="61997"/>
          </a:xfrm>
        </p:grpSpPr>
        <p:sp>
          <p:nvSpPr>
            <p:cNvPr id="11" name="Rectangle 16"/>
            <p:cNvSpPr>
              <a:spLocks noChangeArrowheads="1"/>
            </p:cNvSpPr>
            <p:nvPr userDrawn="1"/>
          </p:nvSpPr>
          <p:spPr bwMode="black"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12" name="Rectangle 17"/>
            <p:cNvSpPr>
              <a:spLocks noChangeArrowheads="1"/>
            </p:cNvSpPr>
            <p:nvPr userDrawn="1"/>
          </p:nvSpPr>
          <p:spPr bwMode="black"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sp>
        <p:nvSpPr>
          <p:cNvPr id="16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469900" y="6394091"/>
            <a:ext cx="4257949" cy="28803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[If needed, appropriate copyright mention here]</a:t>
            </a:r>
          </a:p>
        </p:txBody>
      </p:sp>
      <p:sp>
        <p:nvSpPr>
          <p:cNvPr id="2" name="hlSlideMaster.Closing SlideHeader" descr=".">
            <a:extLst>
              <a:ext uri="{FF2B5EF4-FFF2-40B4-BE49-F238E27FC236}">
                <a16:creationId xmlns:a16="http://schemas.microsoft.com/office/drawing/2014/main" id="{265CC672-580E-48C7-B9FB-D58E3846CBEA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3" name="flSlideMaster.Closing SlideFooter" descr=".">
            <a:extLst>
              <a:ext uri="{FF2B5EF4-FFF2-40B4-BE49-F238E27FC236}">
                <a16:creationId xmlns:a16="http://schemas.microsoft.com/office/drawing/2014/main" id="{0BE581E4-ED83-4D5E-9674-A1AD3523E810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4" name="hcSlideMaster15.Closing SlideHeader" descr="Airbus Amber ">
            <a:extLst>
              <a:ext uri="{FF2B5EF4-FFF2-40B4-BE49-F238E27FC236}">
                <a16:creationId xmlns:a16="http://schemas.microsoft.com/office/drawing/2014/main" id="{0592642E-C746-4C66-BDDC-E6C38C453B9E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5" name="fcSlideMaster15.Closing SlideFooter" descr="Airbus Amber ">
            <a:extLst>
              <a:ext uri="{FF2B5EF4-FFF2-40B4-BE49-F238E27FC236}">
                <a16:creationId xmlns:a16="http://schemas.microsoft.com/office/drawing/2014/main" id="{DB881FA1-325A-42A0-9E4B-8AAF4AB5916F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12414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altLang="de-DE"/>
              <a:t>1 February, 2017</a:t>
            </a:r>
            <a:endParaRPr lang="de-DE" altLang="de-DE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de-DE" dirty="0"/>
              <a:t>Presentation title runs here (go to Header and Footer to edit this text)</a:t>
            </a:r>
            <a:endParaRPr lang="de-DE" alt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‹N°›</a:t>
            </a:fld>
            <a:endParaRPr lang="de-DE" altLang="de-DE"/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61690" y="332209"/>
            <a:ext cx="3266785" cy="144463"/>
          </a:xfrm>
        </p:spPr>
        <p:txBody>
          <a:bodyPr/>
          <a:lstStyle>
            <a:lvl1pPr marL="0" indent="0" algn="r">
              <a:buNone/>
              <a:defRPr sz="8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  <p:sp>
        <p:nvSpPr>
          <p:cNvPr id="3" name="hlSlideMaster.Title onlyHeader" descr=".">
            <a:extLst>
              <a:ext uri="{FF2B5EF4-FFF2-40B4-BE49-F238E27FC236}">
                <a16:creationId xmlns:a16="http://schemas.microsoft.com/office/drawing/2014/main" id="{62941914-6D94-4966-9D71-9B263B31A054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4" name="flSlideMaster.Title onlyFooter" descr=".">
            <a:extLst>
              <a:ext uri="{FF2B5EF4-FFF2-40B4-BE49-F238E27FC236}">
                <a16:creationId xmlns:a16="http://schemas.microsoft.com/office/drawing/2014/main" id="{3208EFDE-0562-41F1-A6F8-D3665FB0BBF4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5" name="hcSlideMaster15.Title onlyHeader" descr="Airbus Amber ">
            <a:extLst>
              <a:ext uri="{FF2B5EF4-FFF2-40B4-BE49-F238E27FC236}">
                <a16:creationId xmlns:a16="http://schemas.microsoft.com/office/drawing/2014/main" id="{CE41A684-3757-4912-9800-7B4EBAE17232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9" name="fcSlideMaster15.Title onlyFooter" descr="Airbus Amber ">
            <a:extLst>
              <a:ext uri="{FF2B5EF4-FFF2-40B4-BE49-F238E27FC236}">
                <a16:creationId xmlns:a16="http://schemas.microsoft.com/office/drawing/2014/main" id="{F67E4E9C-76AA-4C08-AEBE-D16536976736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49799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sp>
        <p:nvSpPr>
          <p:cNvPr id="2" name="hlSlideMaster.TITLE_ONLYHeader" descr=".">
            <a:extLst>
              <a:ext uri="{FF2B5EF4-FFF2-40B4-BE49-F238E27FC236}">
                <a16:creationId xmlns:a16="http://schemas.microsoft.com/office/drawing/2014/main" id="{2684B6FE-956A-4BBB-8A39-178DE64CED73}"/>
              </a:ext>
            </a:extLst>
          </p:cNvPr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3" name="flSlideMaster.TITLE_ONLYFooter" descr=".">
            <a:extLst>
              <a:ext uri="{FF2B5EF4-FFF2-40B4-BE49-F238E27FC236}">
                <a16:creationId xmlns:a16="http://schemas.microsoft.com/office/drawing/2014/main" id="{D84C06C9-1FB0-47FE-AED5-9E5AA1D54607}"/>
              </a:ext>
            </a:extLst>
          </p:cNvPr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1 February, 2017</a:t>
            </a:r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 dirty="0"/>
              <a:t>Presentation title runs here (go to Header and Footer to edit this text)</a:t>
            </a:r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10CEC-BA8B-47AD-AA6D-FD559B857655}" type="slidenum">
              <a:rPr lang="de-DE" altLang="de-DE"/>
              <a:pPr/>
              <a:t>‹N°›</a:t>
            </a:fld>
            <a:endParaRPr lang="de-DE" altLang="de-DE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61690" y="332209"/>
            <a:ext cx="3266785" cy="144463"/>
          </a:xfrm>
        </p:spPr>
        <p:txBody>
          <a:bodyPr/>
          <a:lstStyle>
            <a:lvl1pPr marL="0" indent="0" algn="r">
              <a:buNone/>
              <a:defRPr sz="8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  <p:sp>
        <p:nvSpPr>
          <p:cNvPr id="5" name="hlSlideMaster.BlankHeader" descr=".">
            <a:extLst>
              <a:ext uri="{FF2B5EF4-FFF2-40B4-BE49-F238E27FC236}">
                <a16:creationId xmlns:a16="http://schemas.microsoft.com/office/drawing/2014/main" id="{6161DCA6-61D8-4C60-ABD3-E7888A59FECB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7" name="flSlideMaster.BlankFooter" descr=".">
            <a:extLst>
              <a:ext uri="{FF2B5EF4-FFF2-40B4-BE49-F238E27FC236}">
                <a16:creationId xmlns:a16="http://schemas.microsoft.com/office/drawing/2014/main" id="{FBE926A0-8A2F-4211-88FA-3F97EF42AFB1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8" name="hcSlideMaster15.BlankHeader" descr="Airbus Amber ">
            <a:extLst>
              <a:ext uri="{FF2B5EF4-FFF2-40B4-BE49-F238E27FC236}">
                <a16:creationId xmlns:a16="http://schemas.microsoft.com/office/drawing/2014/main" id="{044349DE-0BAE-488D-922E-781D43A0D101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9" name="fcSlideMaster15.BlankFooter" descr="Airbus Amber ">
            <a:extLst>
              <a:ext uri="{FF2B5EF4-FFF2-40B4-BE49-F238E27FC236}">
                <a16:creationId xmlns:a16="http://schemas.microsoft.com/office/drawing/2014/main" id="{2CFE9825-4720-4518-930C-D67B86175427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2416416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de-DE">
                <a:solidFill>
                  <a:srgbClr val="000000">
                    <a:lumMod val="65000"/>
                    <a:lumOff val="35000"/>
                  </a:srgbClr>
                </a:solidFill>
              </a:rPr>
              <a:t>October 2018</a:t>
            </a:r>
            <a:endParaRPr lang="de-DE" altLang="de-DE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de-DE">
                <a:solidFill>
                  <a:srgbClr val="000000">
                    <a:lumMod val="65000"/>
                    <a:lumOff val="35000"/>
                  </a:srgbClr>
                </a:solidFill>
              </a:rPr>
              <a:t>Space Systems - Introduction</a:t>
            </a:r>
            <a:endParaRPr lang="de-DE" altLang="de-DE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‹N°›</a:t>
            </a:fld>
            <a:endParaRPr lang="de-DE" altLang="de-DE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61690" y="332209"/>
            <a:ext cx="3266785" cy="144463"/>
          </a:xfrm>
        </p:spPr>
        <p:txBody>
          <a:bodyPr/>
          <a:lstStyle>
            <a:lvl1pPr algn="r">
              <a:defRPr sz="8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  <p:sp>
        <p:nvSpPr>
          <p:cNvPr id="4" name="hlSlideMaster.Titel und InhaltHeader" descr=".">
            <a:extLst>
              <a:ext uri="{FF2B5EF4-FFF2-40B4-BE49-F238E27FC236}">
                <a16:creationId xmlns:a16="http://schemas.microsoft.com/office/drawing/2014/main" id="{5FB4665D-CADA-4639-8699-46FB6106AD75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5" name="flSlideMaster.Titel und InhaltFooter" descr=".">
            <a:extLst>
              <a:ext uri="{FF2B5EF4-FFF2-40B4-BE49-F238E27FC236}">
                <a16:creationId xmlns:a16="http://schemas.microsoft.com/office/drawing/2014/main" id="{26C11AC7-472B-418E-B540-8692A568D074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6" name="hcSlideMaster15.Titel und InhaltHeader" descr="Airbus Amber ">
            <a:extLst>
              <a:ext uri="{FF2B5EF4-FFF2-40B4-BE49-F238E27FC236}">
                <a16:creationId xmlns:a16="http://schemas.microsoft.com/office/drawing/2014/main" id="{25405857-9798-423C-959E-231A622D8B95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10" name="fcSlideMaster15.Titel und InhaltFooter" descr="Airbus Amber ">
            <a:extLst>
              <a:ext uri="{FF2B5EF4-FFF2-40B4-BE49-F238E27FC236}">
                <a16:creationId xmlns:a16="http://schemas.microsoft.com/office/drawing/2014/main" id="{5F8873F6-C6A3-494E-B0C3-0C8CF33DF9DF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3773984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5"/>
          <p:cNvSpPr txBox="1">
            <a:spLocks noGrp="1"/>
          </p:cNvSpPr>
          <p:nvPr>
            <p:ph type="title"/>
          </p:nvPr>
        </p:nvSpPr>
        <p:spPr>
          <a:xfrm>
            <a:off x="469901" y="653692"/>
            <a:ext cx="11249698" cy="88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5"/>
          <p:cNvSpPr txBox="1">
            <a:spLocks noGrp="1"/>
          </p:cNvSpPr>
          <p:nvPr>
            <p:ph type="dt" idx="10"/>
          </p:nvPr>
        </p:nvSpPr>
        <p:spPr>
          <a:xfrm>
            <a:off x="777600" y="6444000"/>
            <a:ext cx="11591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5"/>
          <p:cNvSpPr txBox="1">
            <a:spLocks noGrp="1"/>
          </p:cNvSpPr>
          <p:nvPr>
            <p:ph type="ftr" idx="11"/>
          </p:nvPr>
        </p:nvSpPr>
        <p:spPr>
          <a:xfrm>
            <a:off x="2236498" y="6444000"/>
            <a:ext cx="8296104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5"/>
          <p:cNvSpPr txBox="1">
            <a:spLocks noGrp="1"/>
          </p:cNvSpPr>
          <p:nvPr>
            <p:ph type="sldNum" idx="12"/>
          </p:nvPr>
        </p:nvSpPr>
        <p:spPr>
          <a:xfrm>
            <a:off x="472407" y="6444000"/>
            <a:ext cx="295001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48" name="Google Shape;48;p65"/>
          <p:cNvSpPr txBox="1">
            <a:spLocks noGrp="1"/>
          </p:cNvSpPr>
          <p:nvPr>
            <p:ph type="body" idx="1"/>
          </p:nvPr>
        </p:nvSpPr>
        <p:spPr>
          <a:xfrm>
            <a:off x="8661690" y="332209"/>
            <a:ext cx="3266785" cy="144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00"/>
              <a:buNone/>
              <a:defRPr sz="800">
                <a:solidFill>
                  <a:srgbClr val="FF0000"/>
                </a:solidFill>
              </a:defRPr>
            </a:lvl1pPr>
            <a:lvl2pPr marL="914400" lvl="1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2pPr>
            <a:lvl3pPr marL="1371600" lvl="2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9pPr>
          </a:lstStyle>
          <a:p>
            <a:endParaRPr/>
          </a:p>
        </p:txBody>
      </p:sp>
      <p:sp>
        <p:nvSpPr>
          <p:cNvPr id="49" name="Google Shape;49;p65" descr="."/>
          <p:cNvSpPr txBox="1"/>
          <p:nvPr/>
        </p:nvSpPr>
        <p:spPr>
          <a:xfrm>
            <a:off x="0" y="0"/>
            <a:ext cx="12192000" cy="229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fr-FR" sz="85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65" descr="."/>
          <p:cNvSpPr txBox="1"/>
          <p:nvPr/>
        </p:nvSpPr>
        <p:spPr>
          <a:xfrm>
            <a:off x="0" y="6531673"/>
            <a:ext cx="12192000" cy="229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fr-FR" sz="85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hcSlideMaster15.1_Title onlyHeader" descr="Airbus Amber ">
            <a:extLst>
              <a:ext uri="{FF2B5EF4-FFF2-40B4-BE49-F238E27FC236}">
                <a16:creationId xmlns:a16="http://schemas.microsoft.com/office/drawing/2014/main" id="{A2D8FB2C-4759-4DAF-85A3-B701C449F08B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3" name="fcSlideMaster15.1_Title onlyFooter" descr="Airbus Amber ">
            <a:extLst>
              <a:ext uri="{FF2B5EF4-FFF2-40B4-BE49-F238E27FC236}">
                <a16:creationId xmlns:a16="http://schemas.microsoft.com/office/drawing/2014/main" id="{4F8794BD-FE35-4D09-9DE5-D47D7DBA6C06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2867940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sp>
        <p:nvSpPr>
          <p:cNvPr id="2" name="hlSlideMaster.TITLEHeader" descr=".">
            <a:extLst>
              <a:ext uri="{FF2B5EF4-FFF2-40B4-BE49-F238E27FC236}">
                <a16:creationId xmlns:a16="http://schemas.microsoft.com/office/drawing/2014/main" id="{9D57DF85-317E-4F4A-8DBD-A5047DBC583B}"/>
              </a:ext>
            </a:extLst>
          </p:cNvPr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3" name="flSlideMaster.TITLEFooter" descr=".">
            <a:extLst>
              <a:ext uri="{FF2B5EF4-FFF2-40B4-BE49-F238E27FC236}">
                <a16:creationId xmlns:a16="http://schemas.microsoft.com/office/drawing/2014/main" id="{F96F0F13-AB0E-4751-8D7D-02604582C991}"/>
              </a:ext>
            </a:extLst>
          </p:cNvPr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4" name="hcSlideMaster.TITLEHeader" descr="Airbus Amber ">
            <a:extLst>
              <a:ext uri="{FF2B5EF4-FFF2-40B4-BE49-F238E27FC236}">
                <a16:creationId xmlns:a16="http://schemas.microsoft.com/office/drawing/2014/main" id="{0840B800-0BFF-4EFC-A2C1-944407F71F03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5" name="fcSlideMaster.TITLEFooter" descr="Airbus Amber ">
            <a:extLst>
              <a:ext uri="{FF2B5EF4-FFF2-40B4-BE49-F238E27FC236}">
                <a16:creationId xmlns:a16="http://schemas.microsoft.com/office/drawing/2014/main" id="{5CA4B354-E73E-4CA5-AC4F-E1A50C7103B1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6" name="hcSlideMaster15.Diapositive de titreHeader" descr="Airbus Amber ">
            <a:extLst>
              <a:ext uri="{FF2B5EF4-FFF2-40B4-BE49-F238E27FC236}">
                <a16:creationId xmlns:a16="http://schemas.microsoft.com/office/drawing/2014/main" id="{84A758B1-1C0E-4644-8717-A945B351823A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7" name="fcSlideMaster15.Diapositive de titreFooter" descr="Airbus Amber ">
            <a:extLst>
              <a:ext uri="{FF2B5EF4-FFF2-40B4-BE49-F238E27FC236}">
                <a16:creationId xmlns:a16="http://schemas.microsoft.com/office/drawing/2014/main" id="{E438CCC7-3F25-4997-85F4-CF93E2DF7BF7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822601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sp>
        <p:nvSpPr>
          <p:cNvPr id="2" name="hlSlideMaster.BLANKHeader" descr=".">
            <a:extLst>
              <a:ext uri="{FF2B5EF4-FFF2-40B4-BE49-F238E27FC236}">
                <a16:creationId xmlns:a16="http://schemas.microsoft.com/office/drawing/2014/main" id="{92D486E9-629B-4F51-AF93-D9A795623429}"/>
              </a:ext>
            </a:extLst>
          </p:cNvPr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3" name="flSlideMaster.BLANKFooter" descr=".">
            <a:extLst>
              <a:ext uri="{FF2B5EF4-FFF2-40B4-BE49-F238E27FC236}">
                <a16:creationId xmlns:a16="http://schemas.microsoft.com/office/drawing/2014/main" id="{F86A5083-C70C-40B1-9197-EBBE41C35DDE}"/>
              </a:ext>
            </a:extLst>
          </p:cNvPr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sp>
        <p:nvSpPr>
          <p:cNvPr id="2" name="hlSlideMaster.OBJECT_WITH_CAPTION_TEXTHeader" descr=".">
            <a:extLst>
              <a:ext uri="{FF2B5EF4-FFF2-40B4-BE49-F238E27FC236}">
                <a16:creationId xmlns:a16="http://schemas.microsoft.com/office/drawing/2014/main" id="{892B7BC9-6FF6-4007-86D1-B0FA7CA93DC4}"/>
              </a:ext>
            </a:extLst>
          </p:cNvPr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3" name="flSlideMaster.OBJECT_WITH_CAPTION_TEXTFooter" descr=".">
            <a:extLst>
              <a:ext uri="{FF2B5EF4-FFF2-40B4-BE49-F238E27FC236}">
                <a16:creationId xmlns:a16="http://schemas.microsoft.com/office/drawing/2014/main" id="{6BF16E81-F730-46AD-80AA-EAF1FEA9BECC}"/>
              </a:ext>
            </a:extLst>
          </p:cNvPr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sp>
        <p:nvSpPr>
          <p:cNvPr id="2" name="hlSlideMaster.PICTURE_WITH_CAPTION_TEXTHeader" descr=".">
            <a:extLst>
              <a:ext uri="{FF2B5EF4-FFF2-40B4-BE49-F238E27FC236}">
                <a16:creationId xmlns:a16="http://schemas.microsoft.com/office/drawing/2014/main" id="{11D14A54-1917-4A85-8A89-9B1FC08E0117}"/>
              </a:ext>
            </a:extLst>
          </p:cNvPr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3" name="flSlideMaster.PICTURE_WITH_CAPTION_TEXTFooter" descr=".">
            <a:extLst>
              <a:ext uri="{FF2B5EF4-FFF2-40B4-BE49-F238E27FC236}">
                <a16:creationId xmlns:a16="http://schemas.microsoft.com/office/drawing/2014/main" id="{1DBB8611-2995-4BEF-9635-D3A56C200E8A}"/>
              </a:ext>
            </a:extLst>
          </p:cNvPr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sp>
        <p:nvSpPr>
          <p:cNvPr id="2" name="hlSlideMaster.VERTICAL_TEXTHeader" descr=".">
            <a:extLst>
              <a:ext uri="{FF2B5EF4-FFF2-40B4-BE49-F238E27FC236}">
                <a16:creationId xmlns:a16="http://schemas.microsoft.com/office/drawing/2014/main" id="{7D2BB5B3-7A03-44AC-91FB-03A72718F2FC}"/>
              </a:ext>
            </a:extLst>
          </p:cNvPr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3" name="flSlideMaster.VERTICAL_TEXTFooter" descr=".">
            <a:extLst>
              <a:ext uri="{FF2B5EF4-FFF2-40B4-BE49-F238E27FC236}">
                <a16:creationId xmlns:a16="http://schemas.microsoft.com/office/drawing/2014/main" id="{8963F47D-348F-4FA5-AB14-A794B5225A4A}"/>
              </a:ext>
            </a:extLst>
          </p:cNvPr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sp>
        <p:nvSpPr>
          <p:cNvPr id="2" name="hlSlideMaster.VERTICAL_TITLE_AND_VERTICAL_TEXTHeader" descr=".">
            <a:extLst>
              <a:ext uri="{FF2B5EF4-FFF2-40B4-BE49-F238E27FC236}">
                <a16:creationId xmlns:a16="http://schemas.microsoft.com/office/drawing/2014/main" id="{7103C231-D94D-4CBB-AC42-F5F8A35B2D88}"/>
              </a:ext>
            </a:extLst>
          </p:cNvPr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3" name="flSlideMaster.VERTICAL_TITLE_AND_VERTICAL_TEXTFooter" descr=".">
            <a:extLst>
              <a:ext uri="{FF2B5EF4-FFF2-40B4-BE49-F238E27FC236}">
                <a16:creationId xmlns:a16="http://schemas.microsoft.com/office/drawing/2014/main" id="{3592A793-5E13-406C-AB6E-49F5BA15357C}"/>
              </a:ext>
            </a:extLst>
          </p:cNvPr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- white logo">
  <p:cSld name="1_Picture - white log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23"/>
          <p:cNvSpPr txBox="1">
            <a:spLocks noGrp="1"/>
          </p:cNvSpPr>
          <p:nvPr>
            <p:ph type="dt" idx="10"/>
          </p:nvPr>
        </p:nvSpPr>
        <p:spPr>
          <a:xfrm>
            <a:off x="766800" y="6444000"/>
            <a:ext cx="11592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8D8D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ftr" idx="11"/>
          </p:nvPr>
        </p:nvSpPr>
        <p:spPr>
          <a:xfrm>
            <a:off x="2236498" y="6444000"/>
            <a:ext cx="8296104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D8D8D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sldNum" idx="12"/>
          </p:nvPr>
        </p:nvSpPr>
        <p:spPr>
          <a:xfrm>
            <a:off x="478800" y="6444000"/>
            <a:ext cx="288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grpSp>
        <p:nvGrpSpPr>
          <p:cNvPr id="38" name="Google Shape;38;p23"/>
          <p:cNvGrpSpPr/>
          <p:nvPr/>
        </p:nvGrpSpPr>
        <p:grpSpPr>
          <a:xfrm>
            <a:off x="10852037" y="6462294"/>
            <a:ext cx="1080009" cy="202309"/>
            <a:chOff x="1925" y="0"/>
            <a:chExt cx="3000025" cy="3010550"/>
          </a:xfrm>
        </p:grpSpPr>
        <p:sp>
          <p:nvSpPr>
            <p:cNvPr id="39" name="Google Shape;39;p23"/>
            <p:cNvSpPr/>
            <p:nvPr/>
          </p:nvSpPr>
          <p:spPr>
            <a:xfrm>
              <a:off x="905025" y="52625"/>
              <a:ext cx="478700" cy="2894750"/>
            </a:xfrm>
            <a:custGeom>
              <a:avLst/>
              <a:gdLst/>
              <a:ahLst/>
              <a:cxnLst/>
              <a:rect l="l" t="t" r="r" b="b"/>
              <a:pathLst>
                <a:path w="19148" h="115790" extrusionOk="0">
                  <a:moveTo>
                    <a:pt x="1" y="0"/>
                  </a:moveTo>
                  <a:cubicBezTo>
                    <a:pt x="1" y="115790"/>
                    <a:pt x="1" y="115790"/>
                    <a:pt x="1" y="115790"/>
                  </a:cubicBezTo>
                  <a:lnTo>
                    <a:pt x="5194" y="115790"/>
                  </a:lnTo>
                  <a:cubicBezTo>
                    <a:pt x="5194" y="25263"/>
                    <a:pt x="5194" y="25263"/>
                    <a:pt x="5194" y="25263"/>
                  </a:cubicBezTo>
                  <a:lnTo>
                    <a:pt x="11086" y="25263"/>
                  </a:lnTo>
                  <a:cubicBezTo>
                    <a:pt x="13256" y="25263"/>
                    <a:pt x="14032" y="32000"/>
                    <a:pt x="14032" y="39579"/>
                  </a:cubicBezTo>
                  <a:cubicBezTo>
                    <a:pt x="14032" y="47579"/>
                    <a:pt x="13179" y="53895"/>
                    <a:pt x="11008" y="53895"/>
                  </a:cubicBezTo>
                  <a:lnTo>
                    <a:pt x="5970" y="53895"/>
                  </a:lnTo>
                  <a:cubicBezTo>
                    <a:pt x="13101" y="115790"/>
                    <a:pt x="13101" y="115790"/>
                    <a:pt x="13101" y="115790"/>
                  </a:cubicBezTo>
                  <a:lnTo>
                    <a:pt x="19070" y="115790"/>
                  </a:lnTo>
                  <a:cubicBezTo>
                    <a:pt x="19070" y="115790"/>
                    <a:pt x="14187" y="74527"/>
                    <a:pt x="14187" y="74527"/>
                  </a:cubicBezTo>
                  <a:cubicBezTo>
                    <a:pt x="17210" y="70316"/>
                    <a:pt x="19148" y="58948"/>
                    <a:pt x="19148" y="39158"/>
                  </a:cubicBezTo>
                  <a:cubicBezTo>
                    <a:pt x="19148" y="16842"/>
                    <a:pt x="16512" y="0"/>
                    <a:pt x="110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3"/>
            <p:cNvSpPr/>
            <p:nvPr/>
          </p:nvSpPr>
          <p:spPr>
            <a:xfrm>
              <a:off x="687975" y="52625"/>
              <a:ext cx="129875" cy="2894750"/>
            </a:xfrm>
            <a:custGeom>
              <a:avLst/>
              <a:gdLst/>
              <a:ahLst/>
              <a:cxnLst/>
              <a:rect l="l" t="t" r="r" b="b"/>
              <a:pathLst>
                <a:path w="5195" h="115790" extrusionOk="0">
                  <a:moveTo>
                    <a:pt x="0" y="0"/>
                  </a:moveTo>
                  <a:lnTo>
                    <a:pt x="0" y="115790"/>
                  </a:lnTo>
                  <a:lnTo>
                    <a:pt x="5194" y="115790"/>
                  </a:lnTo>
                  <a:lnTo>
                    <a:pt x="51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3"/>
            <p:cNvSpPr/>
            <p:nvPr/>
          </p:nvSpPr>
          <p:spPr>
            <a:xfrm>
              <a:off x="1925" y="52625"/>
              <a:ext cx="657000" cy="2894750"/>
            </a:xfrm>
            <a:custGeom>
              <a:avLst/>
              <a:gdLst/>
              <a:ahLst/>
              <a:cxnLst/>
              <a:rect l="l" t="t" r="r" b="b"/>
              <a:pathLst>
                <a:path w="26280" h="115790" extrusionOk="0">
                  <a:moveTo>
                    <a:pt x="10853" y="0"/>
                  </a:moveTo>
                  <a:lnTo>
                    <a:pt x="1" y="115790"/>
                  </a:lnTo>
                  <a:lnTo>
                    <a:pt x="5814" y="115790"/>
                  </a:lnTo>
                  <a:lnTo>
                    <a:pt x="7597" y="96421"/>
                  </a:lnTo>
                  <a:lnTo>
                    <a:pt x="16357" y="96421"/>
                  </a:lnTo>
                  <a:lnTo>
                    <a:pt x="14187" y="72421"/>
                  </a:lnTo>
                  <a:lnTo>
                    <a:pt x="9768" y="72421"/>
                  </a:lnTo>
                  <a:lnTo>
                    <a:pt x="13024" y="36632"/>
                  </a:lnTo>
                  <a:lnTo>
                    <a:pt x="13101" y="36632"/>
                  </a:lnTo>
                  <a:lnTo>
                    <a:pt x="20311" y="115790"/>
                  </a:lnTo>
                  <a:lnTo>
                    <a:pt x="26280" y="115790"/>
                  </a:lnTo>
                  <a:lnTo>
                    <a:pt x="154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3"/>
            <p:cNvSpPr/>
            <p:nvPr/>
          </p:nvSpPr>
          <p:spPr>
            <a:xfrm>
              <a:off x="1445725" y="52625"/>
              <a:ext cx="498075" cy="2894750"/>
            </a:xfrm>
            <a:custGeom>
              <a:avLst/>
              <a:gdLst/>
              <a:ahLst/>
              <a:cxnLst/>
              <a:rect l="l" t="t" r="r" b="b"/>
              <a:pathLst>
                <a:path w="19923" h="115790" extrusionOk="0">
                  <a:moveTo>
                    <a:pt x="12171" y="24842"/>
                  </a:moveTo>
                  <a:cubicBezTo>
                    <a:pt x="13179" y="24842"/>
                    <a:pt x="13954" y="29053"/>
                    <a:pt x="13954" y="34948"/>
                  </a:cubicBezTo>
                  <a:cubicBezTo>
                    <a:pt x="13954" y="40842"/>
                    <a:pt x="13179" y="45053"/>
                    <a:pt x="12093" y="45053"/>
                  </a:cubicBezTo>
                  <a:lnTo>
                    <a:pt x="5194" y="45053"/>
                  </a:lnTo>
                  <a:lnTo>
                    <a:pt x="5194" y="24842"/>
                  </a:lnTo>
                  <a:close/>
                  <a:moveTo>
                    <a:pt x="12249" y="68211"/>
                  </a:moveTo>
                  <a:cubicBezTo>
                    <a:pt x="13566" y="68211"/>
                    <a:pt x="14497" y="72842"/>
                    <a:pt x="14497" y="79579"/>
                  </a:cubicBezTo>
                  <a:cubicBezTo>
                    <a:pt x="14497" y="86737"/>
                    <a:pt x="13566" y="91790"/>
                    <a:pt x="12249" y="91790"/>
                  </a:cubicBezTo>
                  <a:lnTo>
                    <a:pt x="5194" y="91790"/>
                  </a:lnTo>
                  <a:cubicBezTo>
                    <a:pt x="5194" y="68211"/>
                    <a:pt x="5194" y="68211"/>
                    <a:pt x="5194" y="68211"/>
                  </a:cubicBezTo>
                  <a:close/>
                  <a:moveTo>
                    <a:pt x="0" y="0"/>
                  </a:moveTo>
                  <a:cubicBezTo>
                    <a:pt x="0" y="115790"/>
                    <a:pt x="0" y="115790"/>
                    <a:pt x="0" y="115790"/>
                  </a:cubicBezTo>
                  <a:lnTo>
                    <a:pt x="12636" y="115790"/>
                  </a:lnTo>
                  <a:cubicBezTo>
                    <a:pt x="17055" y="115790"/>
                    <a:pt x="19923" y="103158"/>
                    <a:pt x="19923" y="83369"/>
                  </a:cubicBezTo>
                  <a:cubicBezTo>
                    <a:pt x="19923" y="69895"/>
                    <a:pt x="18528" y="59790"/>
                    <a:pt x="16512" y="56000"/>
                  </a:cubicBezTo>
                  <a:cubicBezTo>
                    <a:pt x="18140" y="50948"/>
                    <a:pt x="18993" y="42948"/>
                    <a:pt x="18993" y="31579"/>
                  </a:cubicBezTo>
                  <a:cubicBezTo>
                    <a:pt x="18993" y="12632"/>
                    <a:pt x="16435" y="0"/>
                    <a:pt x="121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3"/>
            <p:cNvSpPr/>
            <p:nvPr/>
          </p:nvSpPr>
          <p:spPr>
            <a:xfrm>
              <a:off x="2000000" y="52625"/>
              <a:ext cx="486450" cy="2957925"/>
            </a:xfrm>
            <a:custGeom>
              <a:avLst/>
              <a:gdLst/>
              <a:ahLst/>
              <a:cxnLst/>
              <a:rect l="l" t="t" r="r" b="b"/>
              <a:pathLst>
                <a:path w="19458" h="118317" extrusionOk="0">
                  <a:moveTo>
                    <a:pt x="0" y="0"/>
                  </a:moveTo>
                  <a:cubicBezTo>
                    <a:pt x="0" y="62737"/>
                    <a:pt x="0" y="62737"/>
                    <a:pt x="0" y="62737"/>
                  </a:cubicBezTo>
                  <a:cubicBezTo>
                    <a:pt x="0" y="98527"/>
                    <a:pt x="3411" y="118316"/>
                    <a:pt x="9690" y="118316"/>
                  </a:cubicBezTo>
                  <a:cubicBezTo>
                    <a:pt x="15969" y="118316"/>
                    <a:pt x="19457" y="98527"/>
                    <a:pt x="19457" y="62737"/>
                  </a:cubicBezTo>
                  <a:cubicBezTo>
                    <a:pt x="19457" y="0"/>
                    <a:pt x="19457" y="0"/>
                    <a:pt x="19457" y="0"/>
                  </a:cubicBezTo>
                  <a:lnTo>
                    <a:pt x="14109" y="0"/>
                  </a:lnTo>
                  <a:lnTo>
                    <a:pt x="14109" y="64842"/>
                  </a:lnTo>
                  <a:cubicBezTo>
                    <a:pt x="14109" y="82527"/>
                    <a:pt x="12636" y="92211"/>
                    <a:pt x="9690" y="92211"/>
                  </a:cubicBezTo>
                  <a:cubicBezTo>
                    <a:pt x="6744" y="92211"/>
                    <a:pt x="5271" y="82527"/>
                    <a:pt x="5271" y="64842"/>
                  </a:cubicBezTo>
                  <a:cubicBezTo>
                    <a:pt x="5271" y="0"/>
                    <a:pt x="5271" y="0"/>
                    <a:pt x="52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3"/>
            <p:cNvSpPr/>
            <p:nvPr/>
          </p:nvSpPr>
          <p:spPr>
            <a:xfrm>
              <a:off x="2531000" y="0"/>
              <a:ext cx="470950" cy="3010550"/>
            </a:xfrm>
            <a:custGeom>
              <a:avLst/>
              <a:gdLst/>
              <a:ahLst/>
              <a:cxnLst/>
              <a:rect l="l" t="t" r="r" b="b"/>
              <a:pathLst>
                <a:path w="18838" h="120422" extrusionOk="0">
                  <a:moveTo>
                    <a:pt x="9458" y="0"/>
                  </a:moveTo>
                  <a:cubicBezTo>
                    <a:pt x="3954" y="0"/>
                    <a:pt x="853" y="14737"/>
                    <a:pt x="853" y="34526"/>
                  </a:cubicBezTo>
                  <a:cubicBezTo>
                    <a:pt x="853" y="56000"/>
                    <a:pt x="3179" y="64842"/>
                    <a:pt x="8450" y="70737"/>
                  </a:cubicBezTo>
                  <a:cubicBezTo>
                    <a:pt x="12558" y="75789"/>
                    <a:pt x="13489" y="78737"/>
                    <a:pt x="13489" y="85053"/>
                  </a:cubicBezTo>
                  <a:cubicBezTo>
                    <a:pt x="13489" y="91789"/>
                    <a:pt x="12326" y="95158"/>
                    <a:pt x="10078" y="95158"/>
                  </a:cubicBezTo>
                  <a:cubicBezTo>
                    <a:pt x="6822" y="95158"/>
                    <a:pt x="3954" y="90526"/>
                    <a:pt x="1551" y="83789"/>
                  </a:cubicBezTo>
                  <a:cubicBezTo>
                    <a:pt x="0" y="108211"/>
                    <a:pt x="0" y="108211"/>
                    <a:pt x="0" y="108211"/>
                  </a:cubicBezTo>
                  <a:cubicBezTo>
                    <a:pt x="2558" y="115789"/>
                    <a:pt x="6357" y="120421"/>
                    <a:pt x="10233" y="120421"/>
                  </a:cubicBezTo>
                  <a:cubicBezTo>
                    <a:pt x="15582" y="120421"/>
                    <a:pt x="18838" y="106947"/>
                    <a:pt x="18838" y="84211"/>
                  </a:cubicBezTo>
                  <a:cubicBezTo>
                    <a:pt x="18838" y="66105"/>
                    <a:pt x="16667" y="54316"/>
                    <a:pt x="12093" y="48421"/>
                  </a:cubicBezTo>
                  <a:cubicBezTo>
                    <a:pt x="7132" y="41684"/>
                    <a:pt x="6047" y="41263"/>
                    <a:pt x="6047" y="33684"/>
                  </a:cubicBezTo>
                  <a:cubicBezTo>
                    <a:pt x="6047" y="27368"/>
                    <a:pt x="7287" y="24842"/>
                    <a:pt x="9380" y="24842"/>
                  </a:cubicBezTo>
                  <a:cubicBezTo>
                    <a:pt x="12171" y="24842"/>
                    <a:pt x="15117" y="28211"/>
                    <a:pt x="16745" y="34105"/>
                  </a:cubicBezTo>
                  <a:cubicBezTo>
                    <a:pt x="18372" y="10526"/>
                    <a:pt x="18372" y="10526"/>
                    <a:pt x="18372" y="10526"/>
                  </a:cubicBezTo>
                  <a:cubicBezTo>
                    <a:pt x="16279" y="4211"/>
                    <a:pt x="13101" y="0"/>
                    <a:pt x="94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p23"/>
          <p:cNvSpPr txBox="1">
            <a:spLocks noGrp="1"/>
          </p:cNvSpPr>
          <p:nvPr>
            <p:ph type="body" idx="1"/>
          </p:nvPr>
        </p:nvSpPr>
        <p:spPr>
          <a:xfrm>
            <a:off x="759156" y="5416064"/>
            <a:ext cx="10951643" cy="494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7pPr>
            <a:lvl8pPr marL="3657600" lvl="7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3"/>
          </p:nvPr>
        </p:nvSpPr>
        <p:spPr>
          <a:xfrm>
            <a:off x="349187" y="377999"/>
            <a:ext cx="1288800" cy="86400"/>
          </a:xfrm>
          <a:prstGeom prst="rect">
            <a:avLst/>
          </a:prstGeom>
          <a:blipFill rotWithShape="1">
            <a:blip r:embed="rId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/>
            </a:lvl1pPr>
            <a:lvl2pPr marL="914400" lvl="1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7pPr>
            <a:lvl8pPr marL="3657600" lvl="7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–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title"/>
          </p:nvPr>
        </p:nvSpPr>
        <p:spPr>
          <a:xfrm>
            <a:off x="348712" y="657226"/>
            <a:ext cx="11362088" cy="645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/>
          <p:nvPr/>
        </p:nvSpPr>
        <p:spPr>
          <a:xfrm>
            <a:off x="11004550" y="341313"/>
            <a:ext cx="920750" cy="144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FE8F00"/>
              </a:buClr>
              <a:buSzPts val="900"/>
              <a:buFont typeface="Arial"/>
              <a:buNone/>
            </a:pPr>
            <a:r>
              <a:rPr lang="en-GB" sz="900" b="1" i="0" u="none" strike="noStrike" cap="none">
                <a:solidFill>
                  <a:srgbClr val="FE8F00"/>
                </a:solidFill>
                <a:latin typeface="Arial"/>
                <a:ea typeface="Arial"/>
                <a:cs typeface="Arial"/>
                <a:sym typeface="Arial"/>
              </a:rPr>
              <a:t>[ Airbus Amber ]</a:t>
            </a:r>
            <a:endParaRPr sz="900" b="1" i="0" u="none" strike="noStrike" cap="none">
              <a:solidFill>
                <a:srgbClr val="FE8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103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5424787"/>
            <a:ext cx="12192000" cy="14332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0" y="5424787"/>
            <a:ext cx="12192000" cy="61996"/>
            <a:chOff x="0" y="3189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0" y="3189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6" y="3189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 userDrawn="1">
            <p:ph type="body" sz="quarter" idx="10"/>
          </p:nvPr>
        </p:nvSpPr>
        <p:spPr bwMode="white">
          <a:xfrm>
            <a:off x="3305016" y="5768386"/>
            <a:ext cx="6031344" cy="756958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reeform 5"/>
          <p:cNvSpPr>
            <a:spLocks noChangeAspect="1" noEditPoints="1"/>
          </p:cNvSpPr>
          <p:nvPr userDrawn="1"/>
        </p:nvSpPr>
        <p:spPr bwMode="auto">
          <a:xfrm>
            <a:off x="3305016" y="5652001"/>
            <a:ext cx="1652400" cy="116385"/>
          </a:xfrm>
          <a:custGeom>
            <a:avLst/>
            <a:gdLst>
              <a:gd name="T0" fmla="*/ 263 w 5735"/>
              <a:gd name="T1" fmla="*/ 202 h 404"/>
              <a:gd name="T2" fmla="*/ 0 w 5735"/>
              <a:gd name="T3" fmla="*/ 395 h 404"/>
              <a:gd name="T4" fmla="*/ 160 w 5735"/>
              <a:gd name="T5" fmla="*/ 10 h 404"/>
              <a:gd name="T6" fmla="*/ 399 w 5735"/>
              <a:gd name="T7" fmla="*/ 395 h 404"/>
              <a:gd name="T8" fmla="*/ 466 w 5735"/>
              <a:gd name="T9" fmla="*/ 224 h 404"/>
              <a:gd name="T10" fmla="*/ 466 w 5735"/>
              <a:gd name="T11" fmla="*/ 68 h 404"/>
              <a:gd name="T12" fmla="*/ 399 w 5735"/>
              <a:gd name="T13" fmla="*/ 395 h 404"/>
              <a:gd name="T14" fmla="*/ 813 w 5735"/>
              <a:gd name="T15" fmla="*/ 224 h 404"/>
              <a:gd name="T16" fmla="*/ 813 w 5735"/>
              <a:gd name="T17" fmla="*/ 68 h 404"/>
              <a:gd name="T18" fmla="*/ 746 w 5735"/>
              <a:gd name="T19" fmla="*/ 395 h 404"/>
              <a:gd name="T20" fmla="*/ 1348 w 5735"/>
              <a:gd name="T21" fmla="*/ 336 h 404"/>
              <a:gd name="T22" fmla="*/ 1329 w 5735"/>
              <a:gd name="T23" fmla="*/ 169 h 404"/>
              <a:gd name="T24" fmla="*/ 1344 w 5735"/>
              <a:gd name="T25" fmla="*/ 10 h 404"/>
              <a:gd name="T26" fmla="*/ 1413 w 5735"/>
              <a:gd name="T27" fmla="*/ 395 h 404"/>
              <a:gd name="T28" fmla="*/ 1654 w 5735"/>
              <a:gd name="T29" fmla="*/ 395 h 404"/>
              <a:gd name="T30" fmla="*/ 1661 w 5735"/>
              <a:gd name="T31" fmla="*/ 293 h 404"/>
              <a:gd name="T32" fmla="*/ 1413 w 5735"/>
              <a:gd name="T33" fmla="*/ 395 h 404"/>
              <a:gd name="T34" fmla="*/ 1793 w 5735"/>
              <a:gd name="T35" fmla="*/ 202 h 404"/>
              <a:gd name="T36" fmla="*/ 1977 w 5735"/>
              <a:gd name="T37" fmla="*/ 349 h 404"/>
              <a:gd name="T38" fmla="*/ 2141 w 5735"/>
              <a:gd name="T39" fmla="*/ 132 h 404"/>
              <a:gd name="T40" fmla="*/ 2491 w 5735"/>
              <a:gd name="T41" fmla="*/ 336 h 404"/>
              <a:gd name="T42" fmla="*/ 2471 w 5735"/>
              <a:gd name="T43" fmla="*/ 169 h 404"/>
              <a:gd name="T44" fmla="*/ 2487 w 5735"/>
              <a:gd name="T45" fmla="*/ 10 h 404"/>
              <a:gd name="T46" fmla="*/ 2837 w 5735"/>
              <a:gd name="T47" fmla="*/ 76 h 404"/>
              <a:gd name="T48" fmla="*/ 2837 w 5735"/>
              <a:gd name="T49" fmla="*/ 76 h 404"/>
              <a:gd name="T50" fmla="*/ 2761 w 5735"/>
              <a:gd name="T51" fmla="*/ 293 h 404"/>
              <a:gd name="T52" fmla="*/ 2874 w 5735"/>
              <a:gd name="T53" fmla="*/ 10 h 404"/>
              <a:gd name="T54" fmla="*/ 3068 w 5735"/>
              <a:gd name="T55" fmla="*/ 395 h 404"/>
              <a:gd name="T56" fmla="*/ 3309 w 5735"/>
              <a:gd name="T57" fmla="*/ 395 h 404"/>
              <a:gd name="T58" fmla="*/ 3316 w 5735"/>
              <a:gd name="T59" fmla="*/ 293 h 404"/>
              <a:gd name="T60" fmla="*/ 3068 w 5735"/>
              <a:gd name="T61" fmla="*/ 395 h 404"/>
              <a:gd name="T62" fmla="*/ 3729 w 5735"/>
              <a:gd name="T63" fmla="*/ 202 h 404"/>
              <a:gd name="T64" fmla="*/ 3467 w 5735"/>
              <a:gd name="T65" fmla="*/ 395 h 404"/>
              <a:gd name="T66" fmla="*/ 3627 w 5735"/>
              <a:gd name="T67" fmla="*/ 10 h 404"/>
              <a:gd name="T68" fmla="*/ 3984 w 5735"/>
              <a:gd name="T69" fmla="*/ 266 h 404"/>
              <a:gd name="T70" fmla="*/ 4111 w 5735"/>
              <a:gd name="T71" fmla="*/ 155 h 404"/>
              <a:gd name="T72" fmla="*/ 4287 w 5735"/>
              <a:gd name="T73" fmla="*/ 123 h 404"/>
              <a:gd name="T74" fmla="*/ 4198 w 5735"/>
              <a:gd name="T75" fmla="*/ 243 h 404"/>
              <a:gd name="T76" fmla="*/ 3984 w 5735"/>
              <a:gd name="T77" fmla="*/ 266 h 404"/>
              <a:gd name="T78" fmla="*/ 4598 w 5735"/>
              <a:gd name="T79" fmla="*/ 128 h 404"/>
              <a:gd name="T80" fmla="*/ 4365 w 5735"/>
              <a:gd name="T81" fmla="*/ 395 h 404"/>
              <a:gd name="T82" fmla="*/ 4535 w 5735"/>
              <a:gd name="T83" fmla="*/ 247 h 404"/>
              <a:gd name="T84" fmla="*/ 4365 w 5735"/>
              <a:gd name="T85" fmla="*/ 395 h 404"/>
              <a:gd name="T86" fmla="*/ 4900 w 5735"/>
              <a:gd name="T87" fmla="*/ 241 h 404"/>
              <a:gd name="T88" fmla="*/ 4658 w 5735"/>
              <a:gd name="T89" fmla="*/ 395 h 404"/>
              <a:gd name="T90" fmla="*/ 4954 w 5735"/>
              <a:gd name="T91" fmla="*/ 395 h 404"/>
              <a:gd name="T92" fmla="*/ 4658 w 5735"/>
              <a:gd name="T93" fmla="*/ 395 h 404"/>
              <a:gd name="T94" fmla="*/ 5037 w 5735"/>
              <a:gd name="T95" fmla="*/ 202 h 404"/>
              <a:gd name="T96" fmla="*/ 5221 w 5735"/>
              <a:gd name="T97" fmla="*/ 349 h 404"/>
              <a:gd name="T98" fmla="*/ 5385 w 5735"/>
              <a:gd name="T99" fmla="*/ 132 h 404"/>
              <a:gd name="T100" fmla="*/ 5735 w 5735"/>
              <a:gd name="T101" fmla="*/ 336 h 404"/>
              <a:gd name="T102" fmla="*/ 5716 w 5735"/>
              <a:gd name="T103" fmla="*/ 169 h 404"/>
              <a:gd name="T104" fmla="*/ 5731 w 5735"/>
              <a:gd name="T105" fmla="*/ 1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735" h="404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rgbClr val="FEFEF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" name="Rectangle 3"/>
          <p:cNvSpPr>
            <a:spLocks noGrp="1" noChangeArrowheads="1"/>
          </p:cNvSpPr>
          <p:nvPr userDrawn="1">
            <p:ph type="ctrTitle"/>
          </p:nvPr>
        </p:nvSpPr>
        <p:spPr>
          <a:xfrm>
            <a:off x="3305016" y="1628800"/>
            <a:ext cx="6031344" cy="2892800"/>
          </a:xfrm>
        </p:spPr>
        <p:txBody>
          <a:bodyPr anchor="b"/>
          <a:lstStyle>
            <a:lvl1pPr>
              <a:lnSpc>
                <a:spcPct val="105000"/>
              </a:lnSpc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/>
              <a:t>Click to edit Master title style</a:t>
            </a:r>
            <a:endParaRPr lang="de-DE" altLang="de-DE" noProof="0" dirty="0"/>
          </a:p>
        </p:txBody>
      </p:sp>
      <p:sp>
        <p:nvSpPr>
          <p:cNvPr id="13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3305016" y="4561676"/>
            <a:ext cx="6031344" cy="863111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  <p:sp>
        <p:nvSpPr>
          <p:cNvPr id="2" name="hlSlideMaster.Title SlideHeader" descr=".">
            <a:extLst>
              <a:ext uri="{FF2B5EF4-FFF2-40B4-BE49-F238E27FC236}">
                <a16:creationId xmlns:a16="http://schemas.microsoft.com/office/drawing/2014/main" id="{E5A96E9F-FEC4-42C9-AB57-E314F4615881}"/>
              </a:ext>
            </a:extLst>
          </p:cNvPr>
          <p:cNvSpPr txBox="1"/>
          <p:nvPr userDrawn="1"/>
        </p:nvSpPr>
        <p:spPr>
          <a:xfrm>
            <a:off x="0" y="0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4" name="flSlideMaster.Title SlideFooter" descr=".">
            <a:extLst>
              <a:ext uri="{FF2B5EF4-FFF2-40B4-BE49-F238E27FC236}">
                <a16:creationId xmlns:a16="http://schemas.microsoft.com/office/drawing/2014/main" id="{6F0C13BE-5844-41A1-94A4-3AC0BA89FF79}"/>
              </a:ext>
            </a:extLst>
          </p:cNvPr>
          <p:cNvSpPr txBox="1"/>
          <p:nvPr userDrawn="1"/>
        </p:nvSpPr>
        <p:spPr>
          <a:xfrm>
            <a:off x="0" y="6531673"/>
            <a:ext cx="12192000" cy="2294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fr-FR" sz="850" b="0" i="0" u="none" baseline="0">
                <a:solidFill>
                  <a:srgbClr val="FFFFFF"/>
                </a:solidFill>
                <a:latin typeface="Microsoft Sans Serif" panose="020B0604020202020204" pitchFamily="34" charset="0"/>
              </a:rPr>
              <a:t>.</a:t>
            </a:r>
          </a:p>
        </p:txBody>
      </p:sp>
      <p:sp>
        <p:nvSpPr>
          <p:cNvPr id="6" name="hcSlideMaster15.Title SlideHeader" descr="Airbus Amber ">
            <a:extLst>
              <a:ext uri="{FF2B5EF4-FFF2-40B4-BE49-F238E27FC236}">
                <a16:creationId xmlns:a16="http://schemas.microsoft.com/office/drawing/2014/main" id="{938E59B5-F812-4E06-8F4E-7D2EE3331F56}"/>
              </a:ext>
            </a:extLst>
          </p:cNvPr>
          <p:cNvSpPr txBox="1"/>
          <p:nvPr userDrawn="1"/>
        </p:nvSpPr>
        <p:spPr>
          <a:xfrm>
            <a:off x="0" y="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  <p:sp>
        <p:nvSpPr>
          <p:cNvPr id="7" name="fcSlideMaster15.Title SlideFooter" descr="Airbus Amber ">
            <a:extLst>
              <a:ext uri="{FF2B5EF4-FFF2-40B4-BE49-F238E27FC236}">
                <a16:creationId xmlns:a16="http://schemas.microsoft.com/office/drawing/2014/main" id="{77641CC8-9026-4EC5-9026-C3E347D4482B}"/>
              </a:ext>
            </a:extLst>
          </p:cNvPr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fr-FR" sz="800" b="0" i="0" u="none" baseline="0">
                <a:solidFill>
                  <a:srgbClr val="E29218"/>
                </a:solidFill>
                <a:latin typeface="arial" panose="020B0604020202020204" pitchFamily="34" charset="0"/>
              </a:rPr>
              <a:t>Airbus Amber </a:t>
            </a:r>
          </a:p>
        </p:txBody>
      </p:sp>
    </p:spTree>
    <p:extLst>
      <p:ext uri="{BB962C8B-B14F-4D97-AF65-F5344CB8AC3E}">
        <p14:creationId xmlns:p14="http://schemas.microsoft.com/office/powerpoint/2010/main" val="202350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8000">
              <a:srgbClr val="0070C0"/>
            </a:gs>
            <a:gs pos="97000">
              <a:srgbClr val="002060"/>
            </a:gs>
            <a:gs pos="100000">
              <a:srgbClr val="002060"/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9901" y="653692"/>
            <a:ext cx="11249698" cy="88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2407" y="1566000"/>
            <a:ext cx="11247192" cy="4286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7600" y="6444000"/>
            <a:ext cx="1159100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1042962">
              <a:lnSpc>
                <a:spcPct val="100000"/>
              </a:lnSpc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altLang="de-DE"/>
              <a:t>1 February, 2017</a:t>
            </a:r>
            <a:endParaRPr lang="de-DE" altLang="de-DE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36498" y="6444000"/>
            <a:ext cx="8296104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defTabSz="1042962">
              <a:lnSpc>
                <a:spcPct val="100000"/>
              </a:lnSpc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altLang="de-DE"/>
              <a:t>Presentation title runs here (go to Header and Footer to edit this text)</a:t>
            </a:r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72407" y="6444000"/>
            <a:ext cx="295001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defTabSz="1042962">
              <a:lnSpc>
                <a:spcPct val="100000"/>
              </a:lnSpc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90114C8-F7F2-4E05-9CAE-DDD3D22A4BE8}" type="slidenum">
              <a:rPr lang="de-DE" altLang="de-DE" smtClean="0"/>
              <a:pPr/>
              <a:t>‹N°›</a:t>
            </a:fld>
            <a:endParaRPr lang="de-DE" altLang="de-DE"/>
          </a:p>
        </p:txBody>
      </p:sp>
      <p:pic>
        <p:nvPicPr>
          <p:cNvPr id="7" name="Picture 6" descr="Screen Shot 2016-11-11 at 09.55.03.png"/>
          <p:cNvPicPr>
            <a:picLocks noChangeAspect="1"/>
          </p:cNvPicPr>
          <p:nvPr userDrawn="1"/>
        </p:nvPicPr>
        <p:blipFill>
          <a:blip r:embed="rId1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2400" y="6444000"/>
            <a:ext cx="1108800" cy="231001"/>
          </a:xfrm>
          <a:prstGeom prst="rect">
            <a:avLst/>
          </a:prstGeom>
        </p:spPr>
      </p:pic>
      <p:sp>
        <p:nvSpPr>
          <p:cNvPr id="8" name="Freeform 5"/>
          <p:cNvSpPr>
            <a:spLocks noChangeAspect="1" noEditPoints="1"/>
          </p:cNvSpPr>
          <p:nvPr userDrawn="1"/>
        </p:nvSpPr>
        <p:spPr bwMode="auto">
          <a:xfrm>
            <a:off x="469900" y="378000"/>
            <a:ext cx="1227600" cy="86461"/>
          </a:xfrm>
          <a:custGeom>
            <a:avLst/>
            <a:gdLst>
              <a:gd name="T0" fmla="*/ 263 w 5735"/>
              <a:gd name="T1" fmla="*/ 202 h 404"/>
              <a:gd name="T2" fmla="*/ 0 w 5735"/>
              <a:gd name="T3" fmla="*/ 395 h 404"/>
              <a:gd name="T4" fmla="*/ 160 w 5735"/>
              <a:gd name="T5" fmla="*/ 10 h 404"/>
              <a:gd name="T6" fmla="*/ 399 w 5735"/>
              <a:gd name="T7" fmla="*/ 395 h 404"/>
              <a:gd name="T8" fmla="*/ 466 w 5735"/>
              <a:gd name="T9" fmla="*/ 224 h 404"/>
              <a:gd name="T10" fmla="*/ 466 w 5735"/>
              <a:gd name="T11" fmla="*/ 68 h 404"/>
              <a:gd name="T12" fmla="*/ 399 w 5735"/>
              <a:gd name="T13" fmla="*/ 395 h 404"/>
              <a:gd name="T14" fmla="*/ 813 w 5735"/>
              <a:gd name="T15" fmla="*/ 224 h 404"/>
              <a:gd name="T16" fmla="*/ 813 w 5735"/>
              <a:gd name="T17" fmla="*/ 68 h 404"/>
              <a:gd name="T18" fmla="*/ 746 w 5735"/>
              <a:gd name="T19" fmla="*/ 395 h 404"/>
              <a:gd name="T20" fmla="*/ 1348 w 5735"/>
              <a:gd name="T21" fmla="*/ 336 h 404"/>
              <a:gd name="T22" fmla="*/ 1329 w 5735"/>
              <a:gd name="T23" fmla="*/ 169 h 404"/>
              <a:gd name="T24" fmla="*/ 1344 w 5735"/>
              <a:gd name="T25" fmla="*/ 10 h 404"/>
              <a:gd name="T26" fmla="*/ 1413 w 5735"/>
              <a:gd name="T27" fmla="*/ 395 h 404"/>
              <a:gd name="T28" fmla="*/ 1654 w 5735"/>
              <a:gd name="T29" fmla="*/ 395 h 404"/>
              <a:gd name="T30" fmla="*/ 1661 w 5735"/>
              <a:gd name="T31" fmla="*/ 293 h 404"/>
              <a:gd name="T32" fmla="*/ 1413 w 5735"/>
              <a:gd name="T33" fmla="*/ 395 h 404"/>
              <a:gd name="T34" fmla="*/ 1793 w 5735"/>
              <a:gd name="T35" fmla="*/ 202 h 404"/>
              <a:gd name="T36" fmla="*/ 1977 w 5735"/>
              <a:gd name="T37" fmla="*/ 349 h 404"/>
              <a:gd name="T38" fmla="*/ 2141 w 5735"/>
              <a:gd name="T39" fmla="*/ 132 h 404"/>
              <a:gd name="T40" fmla="*/ 2491 w 5735"/>
              <a:gd name="T41" fmla="*/ 336 h 404"/>
              <a:gd name="T42" fmla="*/ 2471 w 5735"/>
              <a:gd name="T43" fmla="*/ 169 h 404"/>
              <a:gd name="T44" fmla="*/ 2487 w 5735"/>
              <a:gd name="T45" fmla="*/ 10 h 404"/>
              <a:gd name="T46" fmla="*/ 2837 w 5735"/>
              <a:gd name="T47" fmla="*/ 76 h 404"/>
              <a:gd name="T48" fmla="*/ 2837 w 5735"/>
              <a:gd name="T49" fmla="*/ 76 h 404"/>
              <a:gd name="T50" fmla="*/ 2761 w 5735"/>
              <a:gd name="T51" fmla="*/ 293 h 404"/>
              <a:gd name="T52" fmla="*/ 2874 w 5735"/>
              <a:gd name="T53" fmla="*/ 10 h 404"/>
              <a:gd name="T54" fmla="*/ 3068 w 5735"/>
              <a:gd name="T55" fmla="*/ 395 h 404"/>
              <a:gd name="T56" fmla="*/ 3309 w 5735"/>
              <a:gd name="T57" fmla="*/ 395 h 404"/>
              <a:gd name="T58" fmla="*/ 3316 w 5735"/>
              <a:gd name="T59" fmla="*/ 293 h 404"/>
              <a:gd name="T60" fmla="*/ 3068 w 5735"/>
              <a:gd name="T61" fmla="*/ 395 h 404"/>
              <a:gd name="T62" fmla="*/ 3729 w 5735"/>
              <a:gd name="T63" fmla="*/ 202 h 404"/>
              <a:gd name="T64" fmla="*/ 3467 w 5735"/>
              <a:gd name="T65" fmla="*/ 395 h 404"/>
              <a:gd name="T66" fmla="*/ 3627 w 5735"/>
              <a:gd name="T67" fmla="*/ 10 h 404"/>
              <a:gd name="T68" fmla="*/ 3984 w 5735"/>
              <a:gd name="T69" fmla="*/ 266 h 404"/>
              <a:gd name="T70" fmla="*/ 4111 w 5735"/>
              <a:gd name="T71" fmla="*/ 155 h 404"/>
              <a:gd name="T72" fmla="*/ 4287 w 5735"/>
              <a:gd name="T73" fmla="*/ 123 h 404"/>
              <a:gd name="T74" fmla="*/ 4198 w 5735"/>
              <a:gd name="T75" fmla="*/ 243 h 404"/>
              <a:gd name="T76" fmla="*/ 3984 w 5735"/>
              <a:gd name="T77" fmla="*/ 266 h 404"/>
              <a:gd name="T78" fmla="*/ 4598 w 5735"/>
              <a:gd name="T79" fmla="*/ 128 h 404"/>
              <a:gd name="T80" fmla="*/ 4365 w 5735"/>
              <a:gd name="T81" fmla="*/ 395 h 404"/>
              <a:gd name="T82" fmla="*/ 4535 w 5735"/>
              <a:gd name="T83" fmla="*/ 247 h 404"/>
              <a:gd name="T84" fmla="*/ 4365 w 5735"/>
              <a:gd name="T85" fmla="*/ 395 h 404"/>
              <a:gd name="T86" fmla="*/ 4900 w 5735"/>
              <a:gd name="T87" fmla="*/ 241 h 404"/>
              <a:gd name="T88" fmla="*/ 4658 w 5735"/>
              <a:gd name="T89" fmla="*/ 395 h 404"/>
              <a:gd name="T90" fmla="*/ 4954 w 5735"/>
              <a:gd name="T91" fmla="*/ 395 h 404"/>
              <a:gd name="T92" fmla="*/ 4658 w 5735"/>
              <a:gd name="T93" fmla="*/ 395 h 404"/>
              <a:gd name="T94" fmla="*/ 5037 w 5735"/>
              <a:gd name="T95" fmla="*/ 202 h 404"/>
              <a:gd name="T96" fmla="*/ 5221 w 5735"/>
              <a:gd name="T97" fmla="*/ 349 h 404"/>
              <a:gd name="T98" fmla="*/ 5385 w 5735"/>
              <a:gd name="T99" fmla="*/ 132 h 404"/>
              <a:gd name="T100" fmla="*/ 5735 w 5735"/>
              <a:gd name="T101" fmla="*/ 336 h 404"/>
              <a:gd name="T102" fmla="*/ 5716 w 5735"/>
              <a:gd name="T103" fmla="*/ 169 h 404"/>
              <a:gd name="T104" fmla="*/ 5731 w 5735"/>
              <a:gd name="T105" fmla="*/ 1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735" h="404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88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</p:sldLayoutIdLst>
  <p:hf hdr="0"/>
  <p:txStyles>
    <p:titleStyle>
      <a:lvl1pPr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+mj-lt"/>
          <a:ea typeface="+mj-ea"/>
          <a:cs typeface="+mj-cs"/>
        </a:defRPr>
      </a:lvl1pPr>
      <a:lvl2pPr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2pPr>
      <a:lvl3pPr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3pPr>
      <a:lvl4pPr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4pPr>
      <a:lvl5pPr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5pPr>
      <a:lvl6pPr marL="457188"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376"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565"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753"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176400" indent="-176400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1588" indent="0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None/>
        <a:defRPr sz="15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2pPr>
      <a:lvl3pPr marL="355591" indent="-174620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3pPr>
      <a:lvl4pPr marL="538149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4pPr>
      <a:lvl5pPr marL="720707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5pPr>
      <a:lvl6pPr marL="1177895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/>
          </a:solidFill>
          <a:latin typeface="+mn-lt"/>
          <a:cs typeface="+mn-cs"/>
        </a:defRPr>
      </a:lvl6pPr>
      <a:lvl7pPr marL="1635083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/>
          </a:solidFill>
          <a:latin typeface="+mn-lt"/>
          <a:cs typeface="+mn-cs"/>
        </a:defRPr>
      </a:lvl7pPr>
      <a:lvl8pPr marL="2092271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/>
          </a:solidFill>
          <a:latin typeface="+mn-lt"/>
          <a:cs typeface="+mn-cs"/>
        </a:defRPr>
      </a:lvl8pPr>
      <a:lvl9pPr marL="2549459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8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6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5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3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1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29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18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6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448">
          <p15:clr>
            <a:srgbClr val="F26B43"/>
          </p15:clr>
        </p15:guide>
        <p15:guide id="4" pos="296">
          <p15:clr>
            <a:srgbClr val="F26B43"/>
          </p15:clr>
        </p15:guide>
        <p15:guide id="5" orient="horz" pos="2085">
          <p15:clr>
            <a:srgbClr val="F26B43"/>
          </p15:clr>
        </p15:guide>
        <p15:guide id="6" pos="75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jpe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png"/><Relationship Id="rId7" Type="http://schemas.openxmlformats.org/officeDocument/2006/relationships/image" Target="../media/image10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10" Type="http://schemas.openxmlformats.org/officeDocument/2006/relationships/image" Target="../media/image103.jpeg"/><Relationship Id="rId4" Type="http://schemas.openxmlformats.org/officeDocument/2006/relationships/image" Target="../media/image97.png"/><Relationship Id="rId9" Type="http://schemas.openxmlformats.org/officeDocument/2006/relationships/image" Target="../media/image10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nicolas.deleris@airbus.com" TargetMode="External"/><Relationship Id="rId3" Type="http://schemas.openxmlformats.org/officeDocument/2006/relationships/hyperlink" Target="mailto:laura.malleret@airbus.com" TargetMode="External"/><Relationship Id="rId7" Type="http://schemas.openxmlformats.org/officeDocument/2006/relationships/hyperlink" Target="mailto:benoit.Leroy@airbus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regis.temperman@airbus.com" TargetMode="External"/><Relationship Id="rId5" Type="http://schemas.openxmlformats.org/officeDocument/2006/relationships/hyperlink" Target="mailto:eric.trehet@airbus.com" TargetMode="External"/><Relationship Id="rId10" Type="http://schemas.openxmlformats.org/officeDocument/2006/relationships/hyperlink" Target="http://www.airbus.com/en/products-services/space/equipment" TargetMode="External"/><Relationship Id="rId4" Type="http://schemas.openxmlformats.org/officeDocument/2006/relationships/hyperlink" Target="mailto:aurelien.dupuis@airbus.com" TargetMode="External"/><Relationship Id="rId9" Type="http://schemas.openxmlformats.org/officeDocument/2006/relationships/hyperlink" Target="mailto:Maxime.vilmay@airbus.com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13" Type="http://schemas.openxmlformats.org/officeDocument/2006/relationships/image" Target="../media/image114.png"/><Relationship Id="rId3" Type="http://schemas.openxmlformats.org/officeDocument/2006/relationships/image" Target="../media/image104.png"/><Relationship Id="rId7" Type="http://schemas.openxmlformats.org/officeDocument/2006/relationships/image" Target="../media/image108.jpeg"/><Relationship Id="rId12" Type="http://schemas.openxmlformats.org/officeDocument/2006/relationships/image" Target="../media/image1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07.png"/><Relationship Id="rId11" Type="http://schemas.openxmlformats.org/officeDocument/2006/relationships/image" Target="../media/image112.jpeg"/><Relationship Id="rId5" Type="http://schemas.openxmlformats.org/officeDocument/2006/relationships/image" Target="../media/image106.png"/><Relationship Id="rId10" Type="http://schemas.openxmlformats.org/officeDocument/2006/relationships/image" Target="../media/image111.jpeg"/><Relationship Id="rId4" Type="http://schemas.openxmlformats.org/officeDocument/2006/relationships/image" Target="../media/image105.png"/><Relationship Id="rId9" Type="http://schemas.openxmlformats.org/officeDocument/2006/relationships/image" Target="../media/image110.png"/><Relationship Id="rId14" Type="http://schemas.openxmlformats.org/officeDocument/2006/relationships/image" Target="../media/image1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17" Type="http://schemas.microsoft.com/office/2007/relationships/hdphoto" Target="../media/hdphoto2.wdp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openxmlformats.org/officeDocument/2006/relationships/image" Target="../media/image21.jpe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5.jpeg"/><Relationship Id="rId3" Type="http://schemas.openxmlformats.org/officeDocument/2006/relationships/image" Target="../media/image27.jpeg"/><Relationship Id="rId7" Type="http://schemas.openxmlformats.org/officeDocument/2006/relationships/image" Target="../media/image30.png"/><Relationship Id="rId12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34.png"/><Relationship Id="rId5" Type="http://schemas.openxmlformats.org/officeDocument/2006/relationships/image" Target="../media/image29.jpeg"/><Relationship Id="rId15" Type="http://schemas.microsoft.com/office/2007/relationships/hdphoto" Target="../media/hdphoto4.wdp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jpeg"/><Relationship Id="rId1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5.wdp"/><Relationship Id="rId18" Type="http://schemas.openxmlformats.org/officeDocument/2006/relationships/image" Target="../media/image49.png"/><Relationship Id="rId26" Type="http://schemas.microsoft.com/office/2007/relationships/hdphoto" Target="../media/hdphoto10.wdp"/><Relationship Id="rId39" Type="http://schemas.openxmlformats.org/officeDocument/2006/relationships/image" Target="../media/image64.jpeg"/><Relationship Id="rId3" Type="http://schemas.openxmlformats.org/officeDocument/2006/relationships/image" Target="../media/image37.png"/><Relationship Id="rId21" Type="http://schemas.microsoft.com/office/2007/relationships/hdphoto" Target="../media/hdphoto8.wdp"/><Relationship Id="rId34" Type="http://schemas.openxmlformats.org/officeDocument/2006/relationships/image" Target="../media/image60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microsoft.com/office/2007/relationships/hdphoto" Target="../media/hdphoto7.wdp"/><Relationship Id="rId25" Type="http://schemas.openxmlformats.org/officeDocument/2006/relationships/image" Target="../media/image54.png"/><Relationship Id="rId33" Type="http://schemas.openxmlformats.org/officeDocument/2006/relationships/image" Target="../media/image59.png"/><Relationship Id="rId38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8.png"/><Relationship Id="rId20" Type="http://schemas.openxmlformats.org/officeDocument/2006/relationships/image" Target="../media/image51.png"/><Relationship Id="rId29" Type="http://schemas.openxmlformats.org/officeDocument/2006/relationships/image" Target="../media/image56.png"/><Relationship Id="rId41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3.png"/><Relationship Id="rId32" Type="http://schemas.openxmlformats.org/officeDocument/2006/relationships/image" Target="../media/image58.png"/><Relationship Id="rId37" Type="http://schemas.microsoft.com/office/2007/relationships/hdphoto" Target="../media/hdphoto13.wdp"/><Relationship Id="rId40" Type="http://schemas.openxmlformats.org/officeDocument/2006/relationships/image" Target="../media/image65.png"/><Relationship Id="rId5" Type="http://schemas.openxmlformats.org/officeDocument/2006/relationships/image" Target="../media/image39.png"/><Relationship Id="rId15" Type="http://schemas.microsoft.com/office/2007/relationships/hdphoto" Target="../media/hdphoto6.wdp"/><Relationship Id="rId23" Type="http://schemas.microsoft.com/office/2007/relationships/hdphoto" Target="../media/hdphoto9.wdp"/><Relationship Id="rId28" Type="http://schemas.microsoft.com/office/2007/relationships/hdphoto" Target="../media/hdphoto11.wdp"/><Relationship Id="rId36" Type="http://schemas.openxmlformats.org/officeDocument/2006/relationships/image" Target="../media/image62.png"/><Relationship Id="rId10" Type="http://schemas.openxmlformats.org/officeDocument/2006/relationships/image" Target="../media/image44.png"/><Relationship Id="rId19" Type="http://schemas.openxmlformats.org/officeDocument/2006/relationships/image" Target="../media/image50.png"/><Relationship Id="rId31" Type="http://schemas.openxmlformats.org/officeDocument/2006/relationships/image" Target="../media/image57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Relationship Id="rId22" Type="http://schemas.openxmlformats.org/officeDocument/2006/relationships/image" Target="../media/image52.png"/><Relationship Id="rId27" Type="http://schemas.openxmlformats.org/officeDocument/2006/relationships/image" Target="../media/image55.png"/><Relationship Id="rId30" Type="http://schemas.microsoft.com/office/2007/relationships/hdphoto" Target="../media/hdphoto12.wdp"/><Relationship Id="rId35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69.png"/><Relationship Id="rId18" Type="http://schemas.openxmlformats.org/officeDocument/2006/relationships/image" Target="../media/image43.png"/><Relationship Id="rId3" Type="http://schemas.openxmlformats.org/officeDocument/2006/relationships/image" Target="../media/image67.png"/><Relationship Id="rId7" Type="http://schemas.openxmlformats.org/officeDocument/2006/relationships/image" Target="../media/image50.png"/><Relationship Id="rId12" Type="http://schemas.openxmlformats.org/officeDocument/2006/relationships/image" Target="../media/image68.png"/><Relationship Id="rId17" Type="http://schemas.openxmlformats.org/officeDocument/2006/relationships/image" Target="../media/image72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11" Type="http://schemas.openxmlformats.org/officeDocument/2006/relationships/image" Target="../media/image60.png"/><Relationship Id="rId5" Type="http://schemas.openxmlformats.org/officeDocument/2006/relationships/image" Target="../media/image47.png"/><Relationship Id="rId15" Type="http://schemas.openxmlformats.org/officeDocument/2006/relationships/image" Target="../media/image70.png"/><Relationship Id="rId10" Type="http://schemas.openxmlformats.org/officeDocument/2006/relationships/image" Target="../media/image57.png"/><Relationship Id="rId19" Type="http://schemas.openxmlformats.org/officeDocument/2006/relationships/image" Target="../media/image40.png"/><Relationship Id="rId4" Type="http://schemas.openxmlformats.org/officeDocument/2006/relationships/image" Target="../media/image49.png"/><Relationship Id="rId9" Type="http://schemas.microsoft.com/office/2007/relationships/hdphoto" Target="../media/hdphoto7.wdp"/><Relationship Id="rId14" Type="http://schemas.microsoft.com/office/2007/relationships/hdphoto" Target="../media/hdphoto1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microsoft.com/office/2007/relationships/hdphoto" Target="../media/hdphoto15.wdp"/><Relationship Id="rId3" Type="http://schemas.openxmlformats.org/officeDocument/2006/relationships/image" Target="../media/image73.png"/><Relationship Id="rId7" Type="http://schemas.openxmlformats.org/officeDocument/2006/relationships/image" Target="../media/image72.jpe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78.png"/><Relationship Id="rId5" Type="http://schemas.openxmlformats.org/officeDocument/2006/relationships/image" Target="../media/image74.png"/><Relationship Id="rId10" Type="http://schemas.openxmlformats.org/officeDocument/2006/relationships/image" Target="../media/image77.png"/><Relationship Id="rId4" Type="http://schemas.openxmlformats.org/officeDocument/2006/relationships/image" Target="../media/image41.png"/><Relationship Id="rId9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78.png"/><Relationship Id="rId4" Type="http://schemas.openxmlformats.org/officeDocument/2006/relationships/image" Target="../media/image81.png"/><Relationship Id="rId9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2.png"/><Relationship Id="rId7" Type="http://schemas.openxmlformats.org/officeDocument/2006/relationships/image" Target="../media/image84.png"/><Relationship Id="rId12" Type="http://schemas.microsoft.com/office/2007/relationships/hdphoto" Target="../media/hdphoto19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7.wdp"/><Relationship Id="rId11" Type="http://schemas.openxmlformats.org/officeDocument/2006/relationships/image" Target="../media/image87.png"/><Relationship Id="rId5" Type="http://schemas.openxmlformats.org/officeDocument/2006/relationships/image" Target="../media/image83.png"/><Relationship Id="rId10" Type="http://schemas.openxmlformats.org/officeDocument/2006/relationships/image" Target="../media/image86.png"/><Relationship Id="rId4" Type="http://schemas.microsoft.com/office/2007/relationships/hdphoto" Target="../media/hdphoto16.wdp"/><Relationship Id="rId9" Type="http://schemas.microsoft.com/office/2007/relationships/hdphoto" Target="../media/hdphoto1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" descr="ThankYou_Grid_Portrait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04711"/>
            <a:ext cx="12191999" cy="35656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1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92" name="Google Shape;92;p1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" name="Google Shape;94;p1"/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1"/>
          <p:cNvGrpSpPr/>
          <p:nvPr/>
        </p:nvGrpSpPr>
        <p:grpSpPr>
          <a:xfrm>
            <a:off x="10851344" y="6463466"/>
            <a:ext cx="1080000" cy="199940"/>
            <a:chOff x="830300" y="1716088"/>
            <a:chExt cx="10058401" cy="1862137"/>
          </a:xfrm>
        </p:grpSpPr>
        <p:sp>
          <p:nvSpPr>
            <p:cNvPr id="96" name="Google Shape;96;p1"/>
            <p:cNvSpPr/>
            <p:nvPr/>
          </p:nvSpPr>
          <p:spPr>
            <a:xfrm>
              <a:off x="3857663" y="1749425"/>
              <a:ext cx="1604963" cy="1789112"/>
            </a:xfrm>
            <a:custGeom>
              <a:avLst/>
              <a:gdLst/>
              <a:ahLst/>
              <a:cxnLst/>
              <a:rect l="l" t="t" r="r" b="b"/>
              <a:pathLst>
                <a:path w="247" h="275" extrusionOk="0">
                  <a:moveTo>
                    <a:pt x="247" y="93"/>
                  </a:moveTo>
                  <a:cubicBezTo>
                    <a:pt x="247" y="40"/>
                    <a:pt x="213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67" y="275"/>
                    <a:pt x="67" y="275"/>
                    <a:pt x="67" y="275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71" y="60"/>
                    <a:pt x="181" y="76"/>
                    <a:pt x="181" y="94"/>
                  </a:cubicBezTo>
                  <a:cubicBezTo>
                    <a:pt x="181" y="113"/>
                    <a:pt x="170" y="128"/>
                    <a:pt x="142" y="128"/>
                  </a:cubicBezTo>
                  <a:cubicBezTo>
                    <a:pt x="77" y="128"/>
                    <a:pt x="77" y="128"/>
                    <a:pt x="77" y="128"/>
                  </a:cubicBezTo>
                  <a:cubicBezTo>
                    <a:pt x="169" y="275"/>
                    <a:pt x="169" y="275"/>
                    <a:pt x="169" y="275"/>
                  </a:cubicBezTo>
                  <a:cubicBezTo>
                    <a:pt x="246" y="275"/>
                    <a:pt x="246" y="275"/>
                    <a:pt x="246" y="275"/>
                  </a:cubicBezTo>
                  <a:cubicBezTo>
                    <a:pt x="246" y="275"/>
                    <a:pt x="183" y="177"/>
                    <a:pt x="183" y="177"/>
                  </a:cubicBezTo>
                  <a:cubicBezTo>
                    <a:pt x="222" y="167"/>
                    <a:pt x="247" y="140"/>
                    <a:pt x="247" y="9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3130588" y="1749425"/>
              <a:ext cx="434975" cy="178911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830300" y="1749425"/>
              <a:ext cx="2203450" cy="1789112"/>
            </a:xfrm>
            <a:custGeom>
              <a:avLst/>
              <a:gdLst/>
              <a:ahLst/>
              <a:cxnLst/>
              <a:rect l="l" t="t" r="r" b="b"/>
              <a:pathLst>
                <a:path w="1388" h="1127" extrusionOk="0">
                  <a:moveTo>
                    <a:pt x="573" y="0"/>
                  </a:moveTo>
                  <a:lnTo>
                    <a:pt x="0" y="1127"/>
                  </a:lnTo>
                  <a:lnTo>
                    <a:pt x="307" y="1127"/>
                  </a:lnTo>
                  <a:lnTo>
                    <a:pt x="401" y="939"/>
                  </a:lnTo>
                  <a:lnTo>
                    <a:pt x="864" y="939"/>
                  </a:lnTo>
                  <a:lnTo>
                    <a:pt x="749" y="705"/>
                  </a:lnTo>
                  <a:lnTo>
                    <a:pt x="516" y="705"/>
                  </a:lnTo>
                  <a:lnTo>
                    <a:pt x="688" y="356"/>
                  </a:lnTo>
                  <a:lnTo>
                    <a:pt x="692" y="356"/>
                  </a:lnTo>
                  <a:lnTo>
                    <a:pt x="1072" y="1127"/>
                  </a:lnTo>
                  <a:lnTo>
                    <a:pt x="1388" y="1127"/>
                  </a:lnTo>
                  <a:lnTo>
                    <a:pt x="815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5670588" y="1749425"/>
              <a:ext cx="1670050" cy="1789112"/>
            </a:xfrm>
            <a:custGeom>
              <a:avLst/>
              <a:gdLst/>
              <a:ahLst/>
              <a:cxnLst/>
              <a:rect l="l" t="t" r="r" b="b"/>
              <a:pathLst>
                <a:path w="257" h="275" extrusionOk="0">
                  <a:moveTo>
                    <a:pt x="213" y="133"/>
                  </a:moveTo>
                  <a:cubicBezTo>
                    <a:pt x="234" y="121"/>
                    <a:pt x="245" y="102"/>
                    <a:pt x="245" y="75"/>
                  </a:cubicBezTo>
                  <a:cubicBezTo>
                    <a:pt x="245" y="30"/>
                    <a:pt x="212" y="0"/>
                    <a:pt x="15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163" y="275"/>
                    <a:pt x="163" y="275"/>
                    <a:pt x="163" y="275"/>
                  </a:cubicBezTo>
                  <a:cubicBezTo>
                    <a:pt x="220" y="275"/>
                    <a:pt x="257" y="245"/>
                    <a:pt x="257" y="198"/>
                  </a:cubicBezTo>
                  <a:cubicBezTo>
                    <a:pt x="257" y="166"/>
                    <a:pt x="239" y="142"/>
                    <a:pt x="213" y="133"/>
                  </a:cubicBezTo>
                  <a:moveTo>
                    <a:pt x="67" y="59"/>
                  </a:moveTo>
                  <a:cubicBezTo>
                    <a:pt x="157" y="59"/>
                    <a:pt x="157" y="59"/>
                    <a:pt x="157" y="59"/>
                  </a:cubicBezTo>
                  <a:cubicBezTo>
                    <a:pt x="170" y="59"/>
                    <a:pt x="180" y="69"/>
                    <a:pt x="180" y="83"/>
                  </a:cubicBezTo>
                  <a:cubicBezTo>
                    <a:pt x="180" y="97"/>
                    <a:pt x="170" y="107"/>
                    <a:pt x="156" y="107"/>
                  </a:cubicBezTo>
                  <a:cubicBezTo>
                    <a:pt x="67" y="107"/>
                    <a:pt x="67" y="107"/>
                    <a:pt x="67" y="107"/>
                  </a:cubicBezTo>
                  <a:lnTo>
                    <a:pt x="67" y="59"/>
                  </a:lnTo>
                  <a:close/>
                  <a:moveTo>
                    <a:pt x="158" y="218"/>
                  </a:moveTo>
                  <a:cubicBezTo>
                    <a:pt x="67" y="218"/>
                    <a:pt x="67" y="218"/>
                    <a:pt x="67" y="218"/>
                  </a:cubicBezTo>
                  <a:cubicBezTo>
                    <a:pt x="67" y="162"/>
                    <a:pt x="67" y="162"/>
                    <a:pt x="67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75" y="162"/>
                    <a:pt x="187" y="173"/>
                    <a:pt x="187" y="189"/>
                  </a:cubicBezTo>
                  <a:cubicBezTo>
                    <a:pt x="187" y="206"/>
                    <a:pt x="175" y="218"/>
                    <a:pt x="158" y="21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7529550" y="1749425"/>
              <a:ext cx="1630363" cy="1828800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182" y="154"/>
                  </a:moveTo>
                  <a:cubicBezTo>
                    <a:pt x="182" y="196"/>
                    <a:pt x="163" y="219"/>
                    <a:pt x="125" y="219"/>
                  </a:cubicBezTo>
                  <a:cubicBezTo>
                    <a:pt x="87" y="219"/>
                    <a:pt x="68" y="196"/>
                    <a:pt x="68" y="15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234"/>
                    <a:pt x="44" y="281"/>
                    <a:pt x="125" y="281"/>
                  </a:cubicBezTo>
                  <a:cubicBezTo>
                    <a:pt x="206" y="281"/>
                    <a:pt x="251" y="234"/>
                    <a:pt x="251" y="149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182" y="0"/>
                    <a:pt x="182" y="0"/>
                    <a:pt x="182" y="0"/>
                  </a:cubicBezTo>
                  <a:lnTo>
                    <a:pt x="182" y="1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9309138" y="1716088"/>
              <a:ext cx="1579563" cy="1862137"/>
            </a:xfrm>
            <a:custGeom>
              <a:avLst/>
              <a:gdLst/>
              <a:ahLst/>
              <a:cxnLst/>
              <a:rect l="l" t="t" r="r" b="b"/>
              <a:pathLst>
                <a:path w="243" h="286" extrusionOk="0">
                  <a:moveTo>
                    <a:pt x="156" y="115"/>
                  </a:moveTo>
                  <a:cubicBezTo>
                    <a:pt x="92" y="99"/>
                    <a:pt x="78" y="98"/>
                    <a:pt x="78" y="80"/>
                  </a:cubicBezTo>
                  <a:cubicBezTo>
                    <a:pt x="78" y="65"/>
                    <a:pt x="94" y="59"/>
                    <a:pt x="121" y="59"/>
                  </a:cubicBezTo>
                  <a:cubicBezTo>
                    <a:pt x="157" y="59"/>
                    <a:pt x="195" y="67"/>
                    <a:pt x="216" y="81"/>
                  </a:cubicBezTo>
                  <a:cubicBezTo>
                    <a:pt x="237" y="25"/>
                    <a:pt x="237" y="25"/>
                    <a:pt x="237" y="25"/>
                  </a:cubicBezTo>
                  <a:cubicBezTo>
                    <a:pt x="210" y="10"/>
                    <a:pt x="169" y="0"/>
                    <a:pt x="122" y="0"/>
                  </a:cubicBezTo>
                  <a:cubicBezTo>
                    <a:pt x="51" y="0"/>
                    <a:pt x="11" y="35"/>
                    <a:pt x="11" y="82"/>
                  </a:cubicBezTo>
                  <a:cubicBezTo>
                    <a:pt x="11" y="133"/>
                    <a:pt x="41" y="154"/>
                    <a:pt x="109" y="168"/>
                  </a:cubicBezTo>
                  <a:cubicBezTo>
                    <a:pt x="162" y="180"/>
                    <a:pt x="174" y="187"/>
                    <a:pt x="174" y="202"/>
                  </a:cubicBezTo>
                  <a:cubicBezTo>
                    <a:pt x="174" y="218"/>
                    <a:pt x="159" y="226"/>
                    <a:pt x="130" y="226"/>
                  </a:cubicBezTo>
                  <a:cubicBezTo>
                    <a:pt x="88" y="226"/>
                    <a:pt x="51" y="215"/>
                    <a:pt x="20" y="19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3" y="275"/>
                    <a:pt x="82" y="286"/>
                    <a:pt x="132" y="286"/>
                  </a:cubicBezTo>
                  <a:cubicBezTo>
                    <a:pt x="201" y="286"/>
                    <a:pt x="243" y="254"/>
                    <a:pt x="243" y="200"/>
                  </a:cubicBezTo>
                  <a:cubicBezTo>
                    <a:pt x="243" y="157"/>
                    <a:pt x="215" y="129"/>
                    <a:pt x="156" y="11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" name="Google Shape;102;p1"/>
          <p:cNvSpPr/>
          <p:nvPr/>
        </p:nvSpPr>
        <p:spPr>
          <a:xfrm>
            <a:off x="591496" y="1223575"/>
            <a:ext cx="3467813" cy="3552395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1"/>
          <p:cNvCxnSpPr/>
          <p:nvPr/>
        </p:nvCxnSpPr>
        <p:spPr>
          <a:xfrm rot="10800000">
            <a:off x="591496" y="2087671"/>
            <a:ext cx="3467813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1"/>
          <p:cNvSpPr/>
          <p:nvPr/>
        </p:nvSpPr>
        <p:spPr>
          <a:xfrm>
            <a:off x="1848765" y="2087671"/>
            <a:ext cx="2199115" cy="8458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1167560" y="1415597"/>
            <a:ext cx="279116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Space Products</a:t>
            </a:r>
            <a:endParaRPr sz="1467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4065431" y="4720199"/>
            <a:ext cx="630578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Laura </a:t>
            </a:r>
            <a:r>
              <a:rPr lang="en-GB" sz="20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Malleret</a:t>
            </a:r>
            <a:endParaRPr lang="en-GB"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 Advanced Projects, sales, bid and strategy for Space Electronics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03/2026</a:t>
            </a:r>
            <a:endParaRPr lang="en-GB"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"/>
          <p:cNvSpPr/>
          <p:nvPr/>
        </p:nvSpPr>
        <p:spPr>
          <a:xfrm>
            <a:off x="4059309" y="4770329"/>
            <a:ext cx="6421285" cy="86409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9" name="Google Shape;109;p1"/>
          <p:cNvCxnSpPr/>
          <p:nvPr/>
        </p:nvCxnSpPr>
        <p:spPr>
          <a:xfrm rot="10800000">
            <a:off x="4059309" y="3719852"/>
            <a:ext cx="756623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0" name="Google Shape;110;p1"/>
          <p:cNvCxnSpPr/>
          <p:nvPr/>
        </p:nvCxnSpPr>
        <p:spPr>
          <a:xfrm rot="10800000">
            <a:off x="4815932" y="3143788"/>
            <a:ext cx="0" cy="576064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1" name="Google Shape;111;p1"/>
          <p:cNvSpPr/>
          <p:nvPr/>
        </p:nvSpPr>
        <p:spPr>
          <a:xfrm>
            <a:off x="7646387" y="3202080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"/>
          <p:cNvSpPr/>
          <p:nvPr/>
        </p:nvSpPr>
        <p:spPr>
          <a:xfrm>
            <a:off x="7082407" y="3202080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"/>
          <p:cNvSpPr/>
          <p:nvPr/>
        </p:nvSpPr>
        <p:spPr>
          <a:xfrm>
            <a:off x="6506767" y="3203197"/>
            <a:ext cx="567071" cy="537600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"/>
          <p:cNvSpPr/>
          <p:nvPr/>
        </p:nvSpPr>
        <p:spPr>
          <a:xfrm>
            <a:off x="5945235" y="3202080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"/>
          <p:cNvSpPr/>
          <p:nvPr/>
        </p:nvSpPr>
        <p:spPr>
          <a:xfrm>
            <a:off x="5378997" y="3201885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"/>
          <p:cNvSpPr/>
          <p:nvPr/>
        </p:nvSpPr>
        <p:spPr>
          <a:xfrm>
            <a:off x="6520175" y="2665858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"/>
          <p:cNvSpPr/>
          <p:nvPr/>
        </p:nvSpPr>
        <p:spPr>
          <a:xfrm>
            <a:off x="5958691" y="2665858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"/>
          <p:cNvSpPr/>
          <p:nvPr/>
        </p:nvSpPr>
        <p:spPr>
          <a:xfrm>
            <a:off x="4248862" y="2665858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"/>
          <p:cNvSpPr/>
          <p:nvPr/>
        </p:nvSpPr>
        <p:spPr>
          <a:xfrm>
            <a:off x="4815932" y="2665858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5382170" y="2665858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"/>
          <p:cNvSpPr txBox="1"/>
          <p:nvPr/>
        </p:nvSpPr>
        <p:spPr>
          <a:xfrm>
            <a:off x="4249695" y="2624245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/>
          </a:p>
        </p:txBody>
      </p:sp>
      <p:sp>
        <p:nvSpPr>
          <p:cNvPr id="122" name="Google Shape;122;p1"/>
          <p:cNvSpPr txBox="1"/>
          <p:nvPr/>
        </p:nvSpPr>
        <p:spPr>
          <a:xfrm>
            <a:off x="5377416" y="2624245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23" name="Google Shape;123;p1"/>
          <p:cNvSpPr txBox="1"/>
          <p:nvPr/>
        </p:nvSpPr>
        <p:spPr>
          <a:xfrm>
            <a:off x="4815932" y="2624245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124" name="Google Shape;124;p1"/>
          <p:cNvSpPr txBox="1"/>
          <p:nvPr/>
        </p:nvSpPr>
        <p:spPr>
          <a:xfrm>
            <a:off x="6494845" y="2624243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sp>
        <p:nvSpPr>
          <p:cNvPr id="125" name="Google Shape;125;p1"/>
          <p:cNvSpPr txBox="1"/>
          <p:nvPr/>
        </p:nvSpPr>
        <p:spPr>
          <a:xfrm>
            <a:off x="5968093" y="2624245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26" name="Google Shape;126;p1"/>
          <p:cNvSpPr txBox="1"/>
          <p:nvPr/>
        </p:nvSpPr>
        <p:spPr>
          <a:xfrm>
            <a:off x="5372103" y="3159122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sp>
        <p:nvSpPr>
          <p:cNvPr id="127" name="Google Shape;127;p1"/>
          <p:cNvSpPr txBox="1"/>
          <p:nvPr/>
        </p:nvSpPr>
        <p:spPr>
          <a:xfrm>
            <a:off x="5972480" y="3160464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128" name="Google Shape;128;p1"/>
          <p:cNvSpPr txBox="1"/>
          <p:nvPr/>
        </p:nvSpPr>
        <p:spPr>
          <a:xfrm>
            <a:off x="7065199" y="3159320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29" name="Google Shape;129;p1"/>
          <p:cNvSpPr txBox="1"/>
          <p:nvPr/>
        </p:nvSpPr>
        <p:spPr>
          <a:xfrm>
            <a:off x="6507760" y="3149871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sp>
        <p:nvSpPr>
          <p:cNvPr id="130" name="Google Shape;130;p1"/>
          <p:cNvSpPr txBox="1"/>
          <p:nvPr/>
        </p:nvSpPr>
        <p:spPr>
          <a:xfrm>
            <a:off x="7638839" y="3159320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endParaRPr/>
          </a:p>
        </p:txBody>
      </p:sp>
      <p:sp>
        <p:nvSpPr>
          <p:cNvPr id="131" name="Google Shape;131;p1"/>
          <p:cNvSpPr txBox="1"/>
          <p:nvPr/>
        </p:nvSpPr>
        <p:spPr>
          <a:xfrm>
            <a:off x="8773352" y="3159317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 sz="3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"/>
          <p:cNvSpPr txBox="1"/>
          <p:nvPr/>
        </p:nvSpPr>
        <p:spPr>
          <a:xfrm>
            <a:off x="8221408" y="3159319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/>
          </a:p>
        </p:txBody>
      </p:sp>
      <p:sp>
        <p:nvSpPr>
          <p:cNvPr id="133" name="Google Shape;133;p1"/>
          <p:cNvSpPr/>
          <p:nvPr/>
        </p:nvSpPr>
        <p:spPr>
          <a:xfrm>
            <a:off x="8780996" y="3202080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"/>
          <p:cNvSpPr/>
          <p:nvPr/>
        </p:nvSpPr>
        <p:spPr>
          <a:xfrm>
            <a:off x="8217016" y="3202080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9344976" y="3202080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"/>
          <p:cNvSpPr txBox="1"/>
          <p:nvPr/>
        </p:nvSpPr>
        <p:spPr>
          <a:xfrm>
            <a:off x="9345809" y="3159317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</p:txBody>
      </p:sp>
      <p:sp>
        <p:nvSpPr>
          <p:cNvPr id="137" name="Google Shape;137;p1"/>
          <p:cNvSpPr txBox="1"/>
          <p:nvPr/>
        </p:nvSpPr>
        <p:spPr>
          <a:xfrm>
            <a:off x="10464201" y="3159122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38" name="Google Shape;138;p1"/>
          <p:cNvSpPr txBox="1"/>
          <p:nvPr/>
        </p:nvSpPr>
        <p:spPr>
          <a:xfrm>
            <a:off x="9912257" y="3159124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sp>
        <p:nvSpPr>
          <p:cNvPr id="139" name="Google Shape;139;p1"/>
          <p:cNvSpPr/>
          <p:nvPr/>
        </p:nvSpPr>
        <p:spPr>
          <a:xfrm>
            <a:off x="10471845" y="3201885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"/>
          <p:cNvSpPr/>
          <p:nvPr/>
        </p:nvSpPr>
        <p:spPr>
          <a:xfrm>
            <a:off x="9907865" y="3201885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"/>
          <p:cNvSpPr/>
          <p:nvPr/>
        </p:nvSpPr>
        <p:spPr>
          <a:xfrm>
            <a:off x="11035825" y="3201885"/>
            <a:ext cx="567071" cy="538716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"/>
          <p:cNvSpPr txBox="1"/>
          <p:nvPr/>
        </p:nvSpPr>
        <p:spPr>
          <a:xfrm>
            <a:off x="11036658" y="3159122"/>
            <a:ext cx="566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/>
          </a:p>
        </p:txBody>
      </p:sp>
      <p:pic>
        <p:nvPicPr>
          <p:cNvPr id="55" name="Image 54">
            <a:extLst>
              <a:ext uri="{FF2B5EF4-FFF2-40B4-BE49-F238E27FC236}">
                <a16:creationId xmlns:a16="http://schemas.microsoft.com/office/drawing/2014/main" id="{A6525B86-CB0E-48D8-AF24-BC14884A51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5825" y="620698"/>
            <a:ext cx="787823" cy="884471"/>
          </a:xfrm>
          <a:prstGeom prst="rect">
            <a:avLst/>
          </a:prstGeom>
        </p:spPr>
      </p:pic>
      <p:sp>
        <p:nvSpPr>
          <p:cNvPr id="56" name="ZoneTexte 55">
            <a:extLst>
              <a:ext uri="{FF2B5EF4-FFF2-40B4-BE49-F238E27FC236}">
                <a16:creationId xmlns:a16="http://schemas.microsoft.com/office/drawing/2014/main" id="{E6B67B6A-FB5F-43D5-AE07-B1156328A5F0}"/>
              </a:ext>
            </a:extLst>
          </p:cNvPr>
          <p:cNvSpPr txBox="1"/>
          <p:nvPr/>
        </p:nvSpPr>
        <p:spPr>
          <a:xfrm>
            <a:off x="5993554" y="5201943"/>
            <a:ext cx="2709525" cy="2154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buClrTx/>
              <a:buSzTx/>
              <a:buFontTx/>
              <a:buNone/>
              <a:tabLst/>
              <a:defRPr kumimoji="0" sz="800" kern="1200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6434" y="3751674"/>
            <a:ext cx="1487660" cy="1479789"/>
          </a:xfrm>
          <a:prstGeom prst="rect">
            <a:avLst/>
          </a:prstGeom>
        </p:spPr>
      </p:pic>
      <p:sp>
        <p:nvSpPr>
          <p:cNvPr id="363" name="Google Shape;363;p8"/>
          <p:cNvSpPr txBox="1"/>
          <p:nvPr/>
        </p:nvSpPr>
        <p:spPr>
          <a:xfrm>
            <a:off x="1066885" y="624580"/>
            <a:ext cx="777666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Product Development Capabilities, Skills &amp; Competencies</a:t>
            </a:r>
            <a:endParaRPr dirty="0"/>
          </a:p>
        </p:txBody>
      </p:sp>
      <p:grpSp>
        <p:nvGrpSpPr>
          <p:cNvPr id="364" name="Google Shape;364;p8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365" name="Google Shape;365;p8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7" name="Google Shape;367;p8"/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8" name="Google Shape;368;p8"/>
          <p:cNvGrpSpPr/>
          <p:nvPr/>
        </p:nvGrpSpPr>
        <p:grpSpPr>
          <a:xfrm>
            <a:off x="10851344" y="6463466"/>
            <a:ext cx="1080000" cy="199940"/>
            <a:chOff x="830300" y="1716088"/>
            <a:chExt cx="10058401" cy="1862137"/>
          </a:xfrm>
        </p:grpSpPr>
        <p:sp>
          <p:nvSpPr>
            <p:cNvPr id="369" name="Google Shape;369;p8"/>
            <p:cNvSpPr/>
            <p:nvPr/>
          </p:nvSpPr>
          <p:spPr>
            <a:xfrm>
              <a:off x="3857663" y="1749425"/>
              <a:ext cx="1604963" cy="1789112"/>
            </a:xfrm>
            <a:custGeom>
              <a:avLst/>
              <a:gdLst/>
              <a:ahLst/>
              <a:cxnLst/>
              <a:rect l="l" t="t" r="r" b="b"/>
              <a:pathLst>
                <a:path w="247" h="275" extrusionOk="0">
                  <a:moveTo>
                    <a:pt x="247" y="93"/>
                  </a:moveTo>
                  <a:cubicBezTo>
                    <a:pt x="247" y="40"/>
                    <a:pt x="213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67" y="275"/>
                    <a:pt x="67" y="275"/>
                    <a:pt x="67" y="275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71" y="60"/>
                    <a:pt x="181" y="76"/>
                    <a:pt x="181" y="94"/>
                  </a:cubicBezTo>
                  <a:cubicBezTo>
                    <a:pt x="181" y="113"/>
                    <a:pt x="170" y="128"/>
                    <a:pt x="142" y="128"/>
                  </a:cubicBezTo>
                  <a:cubicBezTo>
                    <a:pt x="77" y="128"/>
                    <a:pt x="77" y="128"/>
                    <a:pt x="77" y="128"/>
                  </a:cubicBezTo>
                  <a:cubicBezTo>
                    <a:pt x="169" y="275"/>
                    <a:pt x="169" y="275"/>
                    <a:pt x="169" y="275"/>
                  </a:cubicBezTo>
                  <a:cubicBezTo>
                    <a:pt x="246" y="275"/>
                    <a:pt x="246" y="275"/>
                    <a:pt x="246" y="275"/>
                  </a:cubicBezTo>
                  <a:cubicBezTo>
                    <a:pt x="246" y="275"/>
                    <a:pt x="183" y="177"/>
                    <a:pt x="183" y="177"/>
                  </a:cubicBezTo>
                  <a:cubicBezTo>
                    <a:pt x="222" y="167"/>
                    <a:pt x="247" y="140"/>
                    <a:pt x="247" y="9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3130588" y="1749425"/>
              <a:ext cx="434975" cy="178911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830300" y="1749425"/>
              <a:ext cx="2203450" cy="1789112"/>
            </a:xfrm>
            <a:custGeom>
              <a:avLst/>
              <a:gdLst/>
              <a:ahLst/>
              <a:cxnLst/>
              <a:rect l="l" t="t" r="r" b="b"/>
              <a:pathLst>
                <a:path w="1388" h="1127" extrusionOk="0">
                  <a:moveTo>
                    <a:pt x="573" y="0"/>
                  </a:moveTo>
                  <a:lnTo>
                    <a:pt x="0" y="1127"/>
                  </a:lnTo>
                  <a:lnTo>
                    <a:pt x="307" y="1127"/>
                  </a:lnTo>
                  <a:lnTo>
                    <a:pt x="401" y="939"/>
                  </a:lnTo>
                  <a:lnTo>
                    <a:pt x="864" y="939"/>
                  </a:lnTo>
                  <a:lnTo>
                    <a:pt x="749" y="705"/>
                  </a:lnTo>
                  <a:lnTo>
                    <a:pt x="516" y="705"/>
                  </a:lnTo>
                  <a:lnTo>
                    <a:pt x="688" y="356"/>
                  </a:lnTo>
                  <a:lnTo>
                    <a:pt x="692" y="356"/>
                  </a:lnTo>
                  <a:lnTo>
                    <a:pt x="1072" y="1127"/>
                  </a:lnTo>
                  <a:lnTo>
                    <a:pt x="1388" y="1127"/>
                  </a:lnTo>
                  <a:lnTo>
                    <a:pt x="815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5670588" y="1749425"/>
              <a:ext cx="1670050" cy="1789112"/>
            </a:xfrm>
            <a:custGeom>
              <a:avLst/>
              <a:gdLst/>
              <a:ahLst/>
              <a:cxnLst/>
              <a:rect l="l" t="t" r="r" b="b"/>
              <a:pathLst>
                <a:path w="257" h="275" extrusionOk="0">
                  <a:moveTo>
                    <a:pt x="213" y="133"/>
                  </a:moveTo>
                  <a:cubicBezTo>
                    <a:pt x="234" y="121"/>
                    <a:pt x="245" y="102"/>
                    <a:pt x="245" y="75"/>
                  </a:cubicBezTo>
                  <a:cubicBezTo>
                    <a:pt x="245" y="30"/>
                    <a:pt x="212" y="0"/>
                    <a:pt x="15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163" y="275"/>
                    <a:pt x="163" y="275"/>
                    <a:pt x="163" y="275"/>
                  </a:cubicBezTo>
                  <a:cubicBezTo>
                    <a:pt x="220" y="275"/>
                    <a:pt x="257" y="245"/>
                    <a:pt x="257" y="198"/>
                  </a:cubicBezTo>
                  <a:cubicBezTo>
                    <a:pt x="257" y="166"/>
                    <a:pt x="239" y="142"/>
                    <a:pt x="213" y="133"/>
                  </a:cubicBezTo>
                  <a:moveTo>
                    <a:pt x="67" y="59"/>
                  </a:moveTo>
                  <a:cubicBezTo>
                    <a:pt x="157" y="59"/>
                    <a:pt x="157" y="59"/>
                    <a:pt x="157" y="59"/>
                  </a:cubicBezTo>
                  <a:cubicBezTo>
                    <a:pt x="170" y="59"/>
                    <a:pt x="180" y="69"/>
                    <a:pt x="180" y="83"/>
                  </a:cubicBezTo>
                  <a:cubicBezTo>
                    <a:pt x="180" y="97"/>
                    <a:pt x="170" y="107"/>
                    <a:pt x="156" y="107"/>
                  </a:cubicBezTo>
                  <a:cubicBezTo>
                    <a:pt x="67" y="107"/>
                    <a:pt x="67" y="107"/>
                    <a:pt x="67" y="107"/>
                  </a:cubicBezTo>
                  <a:lnTo>
                    <a:pt x="67" y="59"/>
                  </a:lnTo>
                  <a:close/>
                  <a:moveTo>
                    <a:pt x="158" y="218"/>
                  </a:moveTo>
                  <a:cubicBezTo>
                    <a:pt x="67" y="218"/>
                    <a:pt x="67" y="218"/>
                    <a:pt x="67" y="218"/>
                  </a:cubicBezTo>
                  <a:cubicBezTo>
                    <a:pt x="67" y="162"/>
                    <a:pt x="67" y="162"/>
                    <a:pt x="67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75" y="162"/>
                    <a:pt x="187" y="173"/>
                    <a:pt x="187" y="189"/>
                  </a:cubicBezTo>
                  <a:cubicBezTo>
                    <a:pt x="187" y="206"/>
                    <a:pt x="175" y="218"/>
                    <a:pt x="158" y="21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7529550" y="1749425"/>
              <a:ext cx="1630363" cy="1828800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182" y="154"/>
                  </a:moveTo>
                  <a:cubicBezTo>
                    <a:pt x="182" y="196"/>
                    <a:pt x="163" y="219"/>
                    <a:pt x="125" y="219"/>
                  </a:cubicBezTo>
                  <a:cubicBezTo>
                    <a:pt x="87" y="219"/>
                    <a:pt x="68" y="196"/>
                    <a:pt x="68" y="15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234"/>
                    <a:pt x="44" y="281"/>
                    <a:pt x="125" y="281"/>
                  </a:cubicBezTo>
                  <a:cubicBezTo>
                    <a:pt x="206" y="281"/>
                    <a:pt x="251" y="234"/>
                    <a:pt x="251" y="149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182" y="0"/>
                    <a:pt x="182" y="0"/>
                    <a:pt x="182" y="0"/>
                  </a:cubicBezTo>
                  <a:lnTo>
                    <a:pt x="182" y="1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9309138" y="1716088"/>
              <a:ext cx="1579563" cy="1862137"/>
            </a:xfrm>
            <a:custGeom>
              <a:avLst/>
              <a:gdLst/>
              <a:ahLst/>
              <a:cxnLst/>
              <a:rect l="l" t="t" r="r" b="b"/>
              <a:pathLst>
                <a:path w="243" h="286" extrusionOk="0">
                  <a:moveTo>
                    <a:pt x="156" y="115"/>
                  </a:moveTo>
                  <a:cubicBezTo>
                    <a:pt x="92" y="99"/>
                    <a:pt x="78" y="98"/>
                    <a:pt x="78" y="80"/>
                  </a:cubicBezTo>
                  <a:cubicBezTo>
                    <a:pt x="78" y="65"/>
                    <a:pt x="94" y="59"/>
                    <a:pt x="121" y="59"/>
                  </a:cubicBezTo>
                  <a:cubicBezTo>
                    <a:pt x="157" y="59"/>
                    <a:pt x="195" y="67"/>
                    <a:pt x="216" y="81"/>
                  </a:cubicBezTo>
                  <a:cubicBezTo>
                    <a:pt x="237" y="25"/>
                    <a:pt x="237" y="25"/>
                    <a:pt x="237" y="25"/>
                  </a:cubicBezTo>
                  <a:cubicBezTo>
                    <a:pt x="210" y="10"/>
                    <a:pt x="169" y="0"/>
                    <a:pt x="122" y="0"/>
                  </a:cubicBezTo>
                  <a:cubicBezTo>
                    <a:pt x="51" y="0"/>
                    <a:pt x="11" y="35"/>
                    <a:pt x="11" y="82"/>
                  </a:cubicBezTo>
                  <a:cubicBezTo>
                    <a:pt x="11" y="133"/>
                    <a:pt x="41" y="154"/>
                    <a:pt x="109" y="168"/>
                  </a:cubicBezTo>
                  <a:cubicBezTo>
                    <a:pt x="162" y="180"/>
                    <a:pt x="174" y="187"/>
                    <a:pt x="174" y="202"/>
                  </a:cubicBezTo>
                  <a:cubicBezTo>
                    <a:pt x="174" y="218"/>
                    <a:pt x="159" y="226"/>
                    <a:pt x="130" y="226"/>
                  </a:cubicBezTo>
                  <a:cubicBezTo>
                    <a:pt x="88" y="226"/>
                    <a:pt x="51" y="215"/>
                    <a:pt x="20" y="19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3" y="275"/>
                    <a:pt x="82" y="286"/>
                    <a:pt x="132" y="286"/>
                  </a:cubicBezTo>
                  <a:cubicBezTo>
                    <a:pt x="201" y="286"/>
                    <a:pt x="243" y="254"/>
                    <a:pt x="243" y="200"/>
                  </a:cubicBezTo>
                  <a:cubicBezTo>
                    <a:pt x="243" y="157"/>
                    <a:pt x="215" y="129"/>
                    <a:pt x="156" y="11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5" name="Google Shape;375;p8"/>
          <p:cNvSpPr txBox="1"/>
          <p:nvPr/>
        </p:nvSpPr>
        <p:spPr>
          <a:xfrm>
            <a:off x="9241309" y="51143"/>
            <a:ext cx="27911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Space Electronics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Space Products entity</a:t>
            </a:r>
            <a:endParaRPr sz="6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8"/>
          <p:cNvSpPr/>
          <p:nvPr/>
        </p:nvSpPr>
        <p:spPr>
          <a:xfrm>
            <a:off x="1066885" y="1363368"/>
            <a:ext cx="10078153" cy="238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Technologies &amp; Assembly process qualification</a:t>
            </a:r>
            <a:endParaRPr sz="3200" dirty="0"/>
          </a:p>
          <a:p>
            <a:pPr marL="285750" marR="0" lvl="0" indent="-28575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Mechanical Design &amp; Analysis</a:t>
            </a:r>
            <a:endParaRPr sz="3200" dirty="0"/>
          </a:p>
          <a:p>
            <a:pPr marL="285750" marR="0" lvl="0" indent="-28575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Electronic Design</a:t>
            </a:r>
            <a:endParaRPr sz="3200" dirty="0"/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lt1"/>
                </a:solidFill>
              </a:rPr>
              <a:t>Equipment Test Design (Ground system) 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lt1"/>
                </a:solidFill>
              </a:rPr>
              <a:t>Component Qualification (EEE) &amp; Radiation </a:t>
            </a:r>
            <a:r>
              <a:rPr lang="fr-FR" sz="1800" dirty="0" err="1">
                <a:solidFill>
                  <a:schemeClr val="lt1"/>
                </a:solidFill>
              </a:rPr>
              <a:t>Analysis</a:t>
            </a:r>
            <a:endParaRPr lang="fr-FR" sz="1800" dirty="0">
              <a:solidFill>
                <a:schemeClr val="lt1"/>
              </a:solidFill>
            </a:endParaRP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lt1"/>
                </a:solidFill>
              </a:rPr>
              <a:t>Project Management, Quality &amp; Finance</a:t>
            </a: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4039" y="5139119"/>
            <a:ext cx="3029787" cy="121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56684">
            <a:off x="7079776" y="4744689"/>
            <a:ext cx="2396119" cy="84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7" descr="C:\Users\richard_d\Documents\1RICHARD\3_video_Photo_image\2010\201003_photo_elencourt_processus_2010\LABO\LABO_15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6774" y="1263107"/>
            <a:ext cx="2220181" cy="148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 descr="image00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4635" y="2124946"/>
            <a:ext cx="2056027" cy="1363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0" descr="C:\Users\richard_d\Documents\1RICHARD\3_video_Photo_image\2010\201003_photo_elencourt_processus_2010\CORECI\CORECI_187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9039" y="3225218"/>
            <a:ext cx="2137806" cy="143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C979B5EF-7D60-4E2B-AC58-A26465AFEA0E}"/>
              </a:ext>
            </a:extLst>
          </p:cNvPr>
          <p:cNvSpPr txBox="1">
            <a:spLocks/>
          </p:cNvSpPr>
          <p:nvPr/>
        </p:nvSpPr>
        <p:spPr>
          <a:xfrm>
            <a:off x="8229893" y="6523710"/>
            <a:ext cx="3816726" cy="145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Copyright Airbus DS SAS 2025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Google Shape;347;p3">
            <a:extLst>
              <a:ext uri="{FF2B5EF4-FFF2-40B4-BE49-F238E27FC236}">
                <a16:creationId xmlns:a16="http://schemas.microsoft.com/office/drawing/2014/main" id="{E025A5EF-6F41-45B1-9BDF-A96F50E39759}"/>
              </a:ext>
            </a:extLst>
          </p:cNvPr>
          <p:cNvSpPr txBox="1"/>
          <p:nvPr/>
        </p:nvSpPr>
        <p:spPr>
          <a:xfrm>
            <a:off x="470091" y="6548508"/>
            <a:ext cx="288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0323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8"/>
          <p:cNvSpPr txBox="1"/>
          <p:nvPr/>
        </p:nvSpPr>
        <p:spPr>
          <a:xfrm>
            <a:off x="1056946" y="624580"/>
            <a:ext cx="777666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Industrial Capabilities, Skills &amp; Competencies</a:t>
            </a:r>
            <a:endParaRPr/>
          </a:p>
        </p:txBody>
      </p:sp>
      <p:grpSp>
        <p:nvGrpSpPr>
          <p:cNvPr id="364" name="Google Shape;364;p8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365" name="Google Shape;365;p8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7" name="Google Shape;367;p8"/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8" name="Google Shape;368;p8"/>
          <p:cNvGrpSpPr/>
          <p:nvPr/>
        </p:nvGrpSpPr>
        <p:grpSpPr>
          <a:xfrm>
            <a:off x="10851344" y="6463466"/>
            <a:ext cx="1080000" cy="199940"/>
            <a:chOff x="830300" y="1716088"/>
            <a:chExt cx="10058401" cy="1862137"/>
          </a:xfrm>
        </p:grpSpPr>
        <p:sp>
          <p:nvSpPr>
            <p:cNvPr id="369" name="Google Shape;369;p8"/>
            <p:cNvSpPr/>
            <p:nvPr/>
          </p:nvSpPr>
          <p:spPr>
            <a:xfrm>
              <a:off x="3857663" y="1749425"/>
              <a:ext cx="1604963" cy="1789112"/>
            </a:xfrm>
            <a:custGeom>
              <a:avLst/>
              <a:gdLst/>
              <a:ahLst/>
              <a:cxnLst/>
              <a:rect l="l" t="t" r="r" b="b"/>
              <a:pathLst>
                <a:path w="247" h="275" extrusionOk="0">
                  <a:moveTo>
                    <a:pt x="247" y="93"/>
                  </a:moveTo>
                  <a:cubicBezTo>
                    <a:pt x="247" y="40"/>
                    <a:pt x="213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67" y="275"/>
                    <a:pt x="67" y="275"/>
                    <a:pt x="67" y="275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71" y="60"/>
                    <a:pt x="181" y="76"/>
                    <a:pt x="181" y="94"/>
                  </a:cubicBezTo>
                  <a:cubicBezTo>
                    <a:pt x="181" y="113"/>
                    <a:pt x="170" y="128"/>
                    <a:pt x="142" y="128"/>
                  </a:cubicBezTo>
                  <a:cubicBezTo>
                    <a:pt x="77" y="128"/>
                    <a:pt x="77" y="128"/>
                    <a:pt x="77" y="128"/>
                  </a:cubicBezTo>
                  <a:cubicBezTo>
                    <a:pt x="169" y="275"/>
                    <a:pt x="169" y="275"/>
                    <a:pt x="169" y="275"/>
                  </a:cubicBezTo>
                  <a:cubicBezTo>
                    <a:pt x="246" y="275"/>
                    <a:pt x="246" y="275"/>
                    <a:pt x="246" y="275"/>
                  </a:cubicBezTo>
                  <a:cubicBezTo>
                    <a:pt x="246" y="275"/>
                    <a:pt x="183" y="177"/>
                    <a:pt x="183" y="177"/>
                  </a:cubicBezTo>
                  <a:cubicBezTo>
                    <a:pt x="222" y="167"/>
                    <a:pt x="247" y="140"/>
                    <a:pt x="247" y="9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3130588" y="1749425"/>
              <a:ext cx="434975" cy="178911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830300" y="1749425"/>
              <a:ext cx="2203450" cy="1789112"/>
            </a:xfrm>
            <a:custGeom>
              <a:avLst/>
              <a:gdLst/>
              <a:ahLst/>
              <a:cxnLst/>
              <a:rect l="l" t="t" r="r" b="b"/>
              <a:pathLst>
                <a:path w="1388" h="1127" extrusionOk="0">
                  <a:moveTo>
                    <a:pt x="573" y="0"/>
                  </a:moveTo>
                  <a:lnTo>
                    <a:pt x="0" y="1127"/>
                  </a:lnTo>
                  <a:lnTo>
                    <a:pt x="307" y="1127"/>
                  </a:lnTo>
                  <a:lnTo>
                    <a:pt x="401" y="939"/>
                  </a:lnTo>
                  <a:lnTo>
                    <a:pt x="864" y="939"/>
                  </a:lnTo>
                  <a:lnTo>
                    <a:pt x="749" y="705"/>
                  </a:lnTo>
                  <a:lnTo>
                    <a:pt x="516" y="705"/>
                  </a:lnTo>
                  <a:lnTo>
                    <a:pt x="688" y="356"/>
                  </a:lnTo>
                  <a:lnTo>
                    <a:pt x="692" y="356"/>
                  </a:lnTo>
                  <a:lnTo>
                    <a:pt x="1072" y="1127"/>
                  </a:lnTo>
                  <a:lnTo>
                    <a:pt x="1388" y="1127"/>
                  </a:lnTo>
                  <a:lnTo>
                    <a:pt x="815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5670588" y="1749425"/>
              <a:ext cx="1670050" cy="1789112"/>
            </a:xfrm>
            <a:custGeom>
              <a:avLst/>
              <a:gdLst/>
              <a:ahLst/>
              <a:cxnLst/>
              <a:rect l="l" t="t" r="r" b="b"/>
              <a:pathLst>
                <a:path w="257" h="275" extrusionOk="0">
                  <a:moveTo>
                    <a:pt x="213" y="133"/>
                  </a:moveTo>
                  <a:cubicBezTo>
                    <a:pt x="234" y="121"/>
                    <a:pt x="245" y="102"/>
                    <a:pt x="245" y="75"/>
                  </a:cubicBezTo>
                  <a:cubicBezTo>
                    <a:pt x="245" y="30"/>
                    <a:pt x="212" y="0"/>
                    <a:pt x="15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163" y="275"/>
                    <a:pt x="163" y="275"/>
                    <a:pt x="163" y="275"/>
                  </a:cubicBezTo>
                  <a:cubicBezTo>
                    <a:pt x="220" y="275"/>
                    <a:pt x="257" y="245"/>
                    <a:pt x="257" y="198"/>
                  </a:cubicBezTo>
                  <a:cubicBezTo>
                    <a:pt x="257" y="166"/>
                    <a:pt x="239" y="142"/>
                    <a:pt x="213" y="133"/>
                  </a:cubicBezTo>
                  <a:moveTo>
                    <a:pt x="67" y="59"/>
                  </a:moveTo>
                  <a:cubicBezTo>
                    <a:pt x="157" y="59"/>
                    <a:pt x="157" y="59"/>
                    <a:pt x="157" y="59"/>
                  </a:cubicBezTo>
                  <a:cubicBezTo>
                    <a:pt x="170" y="59"/>
                    <a:pt x="180" y="69"/>
                    <a:pt x="180" y="83"/>
                  </a:cubicBezTo>
                  <a:cubicBezTo>
                    <a:pt x="180" y="97"/>
                    <a:pt x="170" y="107"/>
                    <a:pt x="156" y="107"/>
                  </a:cubicBezTo>
                  <a:cubicBezTo>
                    <a:pt x="67" y="107"/>
                    <a:pt x="67" y="107"/>
                    <a:pt x="67" y="107"/>
                  </a:cubicBezTo>
                  <a:lnTo>
                    <a:pt x="67" y="59"/>
                  </a:lnTo>
                  <a:close/>
                  <a:moveTo>
                    <a:pt x="158" y="218"/>
                  </a:moveTo>
                  <a:cubicBezTo>
                    <a:pt x="67" y="218"/>
                    <a:pt x="67" y="218"/>
                    <a:pt x="67" y="218"/>
                  </a:cubicBezTo>
                  <a:cubicBezTo>
                    <a:pt x="67" y="162"/>
                    <a:pt x="67" y="162"/>
                    <a:pt x="67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75" y="162"/>
                    <a:pt x="187" y="173"/>
                    <a:pt x="187" y="189"/>
                  </a:cubicBezTo>
                  <a:cubicBezTo>
                    <a:pt x="187" y="206"/>
                    <a:pt x="175" y="218"/>
                    <a:pt x="158" y="21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7529550" y="1749425"/>
              <a:ext cx="1630363" cy="1828800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182" y="154"/>
                  </a:moveTo>
                  <a:cubicBezTo>
                    <a:pt x="182" y="196"/>
                    <a:pt x="163" y="219"/>
                    <a:pt x="125" y="219"/>
                  </a:cubicBezTo>
                  <a:cubicBezTo>
                    <a:pt x="87" y="219"/>
                    <a:pt x="68" y="196"/>
                    <a:pt x="68" y="15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234"/>
                    <a:pt x="44" y="281"/>
                    <a:pt x="125" y="281"/>
                  </a:cubicBezTo>
                  <a:cubicBezTo>
                    <a:pt x="206" y="281"/>
                    <a:pt x="251" y="234"/>
                    <a:pt x="251" y="149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182" y="0"/>
                    <a:pt x="182" y="0"/>
                    <a:pt x="182" y="0"/>
                  </a:cubicBezTo>
                  <a:lnTo>
                    <a:pt x="182" y="1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9309138" y="1716088"/>
              <a:ext cx="1579563" cy="1862137"/>
            </a:xfrm>
            <a:custGeom>
              <a:avLst/>
              <a:gdLst/>
              <a:ahLst/>
              <a:cxnLst/>
              <a:rect l="l" t="t" r="r" b="b"/>
              <a:pathLst>
                <a:path w="243" h="286" extrusionOk="0">
                  <a:moveTo>
                    <a:pt x="156" y="115"/>
                  </a:moveTo>
                  <a:cubicBezTo>
                    <a:pt x="92" y="99"/>
                    <a:pt x="78" y="98"/>
                    <a:pt x="78" y="80"/>
                  </a:cubicBezTo>
                  <a:cubicBezTo>
                    <a:pt x="78" y="65"/>
                    <a:pt x="94" y="59"/>
                    <a:pt x="121" y="59"/>
                  </a:cubicBezTo>
                  <a:cubicBezTo>
                    <a:pt x="157" y="59"/>
                    <a:pt x="195" y="67"/>
                    <a:pt x="216" y="81"/>
                  </a:cubicBezTo>
                  <a:cubicBezTo>
                    <a:pt x="237" y="25"/>
                    <a:pt x="237" y="25"/>
                    <a:pt x="237" y="25"/>
                  </a:cubicBezTo>
                  <a:cubicBezTo>
                    <a:pt x="210" y="10"/>
                    <a:pt x="169" y="0"/>
                    <a:pt x="122" y="0"/>
                  </a:cubicBezTo>
                  <a:cubicBezTo>
                    <a:pt x="51" y="0"/>
                    <a:pt x="11" y="35"/>
                    <a:pt x="11" y="82"/>
                  </a:cubicBezTo>
                  <a:cubicBezTo>
                    <a:pt x="11" y="133"/>
                    <a:pt x="41" y="154"/>
                    <a:pt x="109" y="168"/>
                  </a:cubicBezTo>
                  <a:cubicBezTo>
                    <a:pt x="162" y="180"/>
                    <a:pt x="174" y="187"/>
                    <a:pt x="174" y="202"/>
                  </a:cubicBezTo>
                  <a:cubicBezTo>
                    <a:pt x="174" y="218"/>
                    <a:pt x="159" y="226"/>
                    <a:pt x="130" y="226"/>
                  </a:cubicBezTo>
                  <a:cubicBezTo>
                    <a:pt x="88" y="226"/>
                    <a:pt x="51" y="215"/>
                    <a:pt x="20" y="19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3" y="275"/>
                    <a:pt x="82" y="286"/>
                    <a:pt x="132" y="286"/>
                  </a:cubicBezTo>
                  <a:cubicBezTo>
                    <a:pt x="201" y="286"/>
                    <a:pt x="243" y="254"/>
                    <a:pt x="243" y="200"/>
                  </a:cubicBezTo>
                  <a:cubicBezTo>
                    <a:pt x="243" y="157"/>
                    <a:pt x="215" y="129"/>
                    <a:pt x="156" y="11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5" name="Google Shape;375;p8"/>
          <p:cNvSpPr txBox="1"/>
          <p:nvPr/>
        </p:nvSpPr>
        <p:spPr>
          <a:xfrm>
            <a:off x="9241309" y="51143"/>
            <a:ext cx="27911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Space Electronics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Space Products entity</a:t>
            </a:r>
            <a:endParaRPr sz="6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8"/>
          <p:cNvSpPr/>
          <p:nvPr/>
        </p:nvSpPr>
        <p:spPr>
          <a:xfrm>
            <a:off x="421326" y="1244131"/>
            <a:ext cx="5830872" cy="274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lt1"/>
                </a:solidFill>
                <a:latin typeface="+mj-lt"/>
                <a:sym typeface="Arial"/>
              </a:rPr>
              <a:t>Fully automated production capacities in clean room environment:</a:t>
            </a:r>
          </a:p>
          <a:p>
            <a:pPr marL="626850" lvl="5" indent="-285750">
              <a:lnSpc>
                <a:spcPct val="115000"/>
              </a:lnSpc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lt1"/>
                </a:solidFill>
                <a:latin typeface="+mj-lt"/>
              </a:rPr>
              <a:t>Capacity demonstrated up to 1500 boards manufactured / year</a:t>
            </a:r>
          </a:p>
          <a:p>
            <a:pPr marL="626850" lvl="5" indent="-285750">
              <a:lnSpc>
                <a:spcPct val="115000"/>
              </a:lnSpc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lt1"/>
                </a:solidFill>
                <a:latin typeface="+mj-lt"/>
                <a:sym typeface="Arial"/>
              </a:rPr>
              <a:t>Mix Tin-Lead &amp; Lead free assembly process</a:t>
            </a:r>
          </a:p>
          <a:p>
            <a:pPr marL="626850" lvl="5" indent="-285750">
              <a:lnSpc>
                <a:spcPct val="115000"/>
              </a:lnSpc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lt1"/>
                </a:solidFill>
                <a:latin typeface="+mj-lt"/>
              </a:rPr>
              <a:t>Target to reach </a:t>
            </a:r>
            <a:r>
              <a:rPr lang="en-GB" b="1" dirty="0">
                <a:solidFill>
                  <a:schemeClr val="lt1"/>
                </a:solidFill>
                <a:latin typeface="+mj-lt"/>
              </a:rPr>
              <a:t>&gt; 5000 boards / year </a:t>
            </a:r>
            <a:r>
              <a:rPr lang="en-GB" b="1" dirty="0">
                <a:solidFill>
                  <a:schemeClr val="lt1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en-GB" dirty="0">
                <a:solidFill>
                  <a:schemeClr val="lt1"/>
                </a:solidFill>
                <a:latin typeface="+mj-lt"/>
                <a:sym typeface="Wingdings" panose="05000000000000000000" pitchFamily="2" charset="2"/>
              </a:rPr>
              <a:t>New production line installed (PID revalidation in process). Used from April ’25 onwards on </a:t>
            </a:r>
            <a:r>
              <a:rPr lang="en-GB" dirty="0" err="1">
                <a:solidFill>
                  <a:schemeClr val="lt1"/>
                </a:solidFill>
                <a:latin typeface="+mj-lt"/>
                <a:sym typeface="Wingdings" panose="05000000000000000000" pitchFamily="2" charset="2"/>
              </a:rPr>
              <a:t>OneWeb</a:t>
            </a:r>
            <a:r>
              <a:rPr lang="en-GB" dirty="0">
                <a:solidFill>
                  <a:schemeClr val="lt1"/>
                </a:solidFill>
                <a:latin typeface="+mj-lt"/>
                <a:sym typeface="Wingdings" panose="05000000000000000000" pitchFamily="2" charset="2"/>
              </a:rPr>
              <a:t> Gen1R (Amethyst)</a:t>
            </a:r>
            <a:endParaRPr lang="en-GB" dirty="0">
              <a:solidFill>
                <a:schemeClr val="lt1"/>
              </a:solidFill>
              <a:latin typeface="+mj-lt"/>
              <a:sym typeface="Arial"/>
            </a:endParaRPr>
          </a:p>
          <a:p>
            <a:pPr marL="285750" indent="-285750" algn="just">
              <a:lnSpc>
                <a:spcPct val="115000"/>
              </a:lnSpc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lt1"/>
                </a:solidFill>
                <a:latin typeface="+mj-lt"/>
              </a:rPr>
              <a:t>Assembling workshop with up to class 100 laminar flows</a:t>
            </a:r>
          </a:p>
          <a:p>
            <a:pPr marL="285750" indent="-285750" algn="just">
              <a:lnSpc>
                <a:spcPct val="115000"/>
              </a:lnSpc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lt1"/>
                </a:solidFill>
                <a:latin typeface="+mj-lt"/>
                <a:sym typeface="Arial"/>
              </a:rPr>
              <a:t>Test facilities in clean room environment</a:t>
            </a:r>
            <a:endParaRPr lang="en-US" sz="1600" dirty="0">
              <a:latin typeface="+mj-lt"/>
            </a:endParaRPr>
          </a:p>
          <a:p>
            <a:pPr algn="just">
              <a:lnSpc>
                <a:spcPct val="115000"/>
              </a:lnSpc>
              <a:buClr>
                <a:schemeClr val="lt1"/>
              </a:buClr>
              <a:buSzPts val="1000"/>
            </a:pPr>
            <a:endParaRPr lang="en-US" sz="1600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390;p8">
            <a:extLst>
              <a:ext uri="{FF2B5EF4-FFF2-40B4-BE49-F238E27FC236}">
                <a16:creationId xmlns:a16="http://schemas.microsoft.com/office/drawing/2014/main" id="{E03FF9F7-65BB-4BA5-976E-ED16EAC94F12}"/>
              </a:ext>
            </a:extLst>
          </p:cNvPr>
          <p:cNvSpPr/>
          <p:nvPr/>
        </p:nvSpPr>
        <p:spPr>
          <a:xfrm>
            <a:off x="6634133" y="1161842"/>
            <a:ext cx="4916245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lt1"/>
                </a:solidFill>
                <a:latin typeface="+mj-lt"/>
                <a:sym typeface="Arial"/>
              </a:rPr>
              <a:t>Thermal &amp; thermal vacuum chambers</a:t>
            </a:r>
          </a:p>
          <a:p>
            <a:pPr marL="285750" marR="0" lvl="0" indent="-28575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lt1"/>
                </a:solidFill>
                <a:latin typeface="+mj-lt"/>
                <a:ea typeface="Calibri"/>
                <a:cs typeface="Calibri"/>
              </a:rPr>
              <a:t>Vibration test jigs</a:t>
            </a:r>
          </a:p>
          <a:p>
            <a:pPr marL="285750" marR="0" lvl="0" indent="-28575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lt1"/>
                </a:solidFill>
                <a:latin typeface="+mj-lt"/>
                <a:ea typeface="Calibri"/>
                <a:cs typeface="Calibri"/>
              </a:rPr>
              <a:t>EMC chamber</a:t>
            </a:r>
            <a:endParaRPr sz="1600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lt1"/>
                </a:solidFill>
                <a:latin typeface="+mj-lt"/>
                <a:sym typeface="Arial"/>
              </a:rPr>
              <a:t>3 axes rotary table 3D measurement machine embedding thermal vacuum (accuracy 1 micron)</a:t>
            </a:r>
            <a:endParaRPr sz="1600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1F0C7F3D-5F9D-460C-B76E-0782901C09D4}"/>
              </a:ext>
            </a:extLst>
          </p:cNvPr>
          <p:cNvSpPr txBox="1">
            <a:spLocks/>
          </p:cNvSpPr>
          <p:nvPr/>
        </p:nvSpPr>
        <p:spPr>
          <a:xfrm>
            <a:off x="8229893" y="6523710"/>
            <a:ext cx="3816726" cy="145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Copyright Airbus DS SAS 2025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B1FFAAD-01F3-4745-9EDE-5BD6101E28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8279" y="3633157"/>
            <a:ext cx="3808122" cy="284952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A5BEF82-4F17-4397-BC6C-8370E26AB3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5417" y="3670059"/>
            <a:ext cx="3901659" cy="2926244"/>
          </a:xfrm>
          <a:prstGeom prst="rect">
            <a:avLst/>
          </a:prstGeom>
        </p:spPr>
      </p:pic>
      <p:sp>
        <p:nvSpPr>
          <p:cNvPr id="20" name="Google Shape;347;p3">
            <a:extLst>
              <a:ext uri="{FF2B5EF4-FFF2-40B4-BE49-F238E27FC236}">
                <a16:creationId xmlns:a16="http://schemas.microsoft.com/office/drawing/2014/main" id="{7A74F9CD-0B8F-4CA3-9113-6B176CF511CF}"/>
              </a:ext>
            </a:extLst>
          </p:cNvPr>
          <p:cNvSpPr txBox="1"/>
          <p:nvPr/>
        </p:nvSpPr>
        <p:spPr>
          <a:xfrm>
            <a:off x="470091" y="6548508"/>
            <a:ext cx="288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8"/>
          <p:cNvSpPr txBox="1"/>
          <p:nvPr/>
        </p:nvSpPr>
        <p:spPr>
          <a:xfrm>
            <a:off x="1056946" y="624580"/>
            <a:ext cx="874303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Certified Industrial Capabilities, Compliant to Industry Standards</a:t>
            </a:r>
            <a:endParaRPr dirty="0"/>
          </a:p>
        </p:txBody>
      </p:sp>
      <p:grpSp>
        <p:nvGrpSpPr>
          <p:cNvPr id="364" name="Google Shape;364;p8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365" name="Google Shape;365;p8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7" name="Google Shape;367;p8"/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8" name="Google Shape;368;p8"/>
          <p:cNvGrpSpPr/>
          <p:nvPr/>
        </p:nvGrpSpPr>
        <p:grpSpPr>
          <a:xfrm>
            <a:off x="10851344" y="6463466"/>
            <a:ext cx="1080000" cy="199940"/>
            <a:chOff x="830300" y="1716088"/>
            <a:chExt cx="10058401" cy="1862137"/>
          </a:xfrm>
        </p:grpSpPr>
        <p:sp>
          <p:nvSpPr>
            <p:cNvPr id="369" name="Google Shape;369;p8"/>
            <p:cNvSpPr/>
            <p:nvPr/>
          </p:nvSpPr>
          <p:spPr>
            <a:xfrm>
              <a:off x="3857663" y="1749425"/>
              <a:ext cx="1604963" cy="1789112"/>
            </a:xfrm>
            <a:custGeom>
              <a:avLst/>
              <a:gdLst/>
              <a:ahLst/>
              <a:cxnLst/>
              <a:rect l="l" t="t" r="r" b="b"/>
              <a:pathLst>
                <a:path w="247" h="275" extrusionOk="0">
                  <a:moveTo>
                    <a:pt x="247" y="93"/>
                  </a:moveTo>
                  <a:cubicBezTo>
                    <a:pt x="247" y="40"/>
                    <a:pt x="213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67" y="275"/>
                    <a:pt x="67" y="275"/>
                    <a:pt x="67" y="275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71" y="60"/>
                    <a:pt x="181" y="76"/>
                    <a:pt x="181" y="94"/>
                  </a:cubicBezTo>
                  <a:cubicBezTo>
                    <a:pt x="181" y="113"/>
                    <a:pt x="170" y="128"/>
                    <a:pt x="142" y="128"/>
                  </a:cubicBezTo>
                  <a:cubicBezTo>
                    <a:pt x="77" y="128"/>
                    <a:pt x="77" y="128"/>
                    <a:pt x="77" y="128"/>
                  </a:cubicBezTo>
                  <a:cubicBezTo>
                    <a:pt x="169" y="275"/>
                    <a:pt x="169" y="275"/>
                    <a:pt x="169" y="275"/>
                  </a:cubicBezTo>
                  <a:cubicBezTo>
                    <a:pt x="246" y="275"/>
                    <a:pt x="246" y="275"/>
                    <a:pt x="246" y="275"/>
                  </a:cubicBezTo>
                  <a:cubicBezTo>
                    <a:pt x="246" y="275"/>
                    <a:pt x="183" y="177"/>
                    <a:pt x="183" y="177"/>
                  </a:cubicBezTo>
                  <a:cubicBezTo>
                    <a:pt x="222" y="167"/>
                    <a:pt x="247" y="140"/>
                    <a:pt x="247" y="9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3130588" y="1749425"/>
              <a:ext cx="434975" cy="178911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830300" y="1749425"/>
              <a:ext cx="2203450" cy="1789112"/>
            </a:xfrm>
            <a:custGeom>
              <a:avLst/>
              <a:gdLst/>
              <a:ahLst/>
              <a:cxnLst/>
              <a:rect l="l" t="t" r="r" b="b"/>
              <a:pathLst>
                <a:path w="1388" h="1127" extrusionOk="0">
                  <a:moveTo>
                    <a:pt x="573" y="0"/>
                  </a:moveTo>
                  <a:lnTo>
                    <a:pt x="0" y="1127"/>
                  </a:lnTo>
                  <a:lnTo>
                    <a:pt x="307" y="1127"/>
                  </a:lnTo>
                  <a:lnTo>
                    <a:pt x="401" y="939"/>
                  </a:lnTo>
                  <a:lnTo>
                    <a:pt x="864" y="939"/>
                  </a:lnTo>
                  <a:lnTo>
                    <a:pt x="749" y="705"/>
                  </a:lnTo>
                  <a:lnTo>
                    <a:pt x="516" y="705"/>
                  </a:lnTo>
                  <a:lnTo>
                    <a:pt x="688" y="356"/>
                  </a:lnTo>
                  <a:lnTo>
                    <a:pt x="692" y="356"/>
                  </a:lnTo>
                  <a:lnTo>
                    <a:pt x="1072" y="1127"/>
                  </a:lnTo>
                  <a:lnTo>
                    <a:pt x="1388" y="1127"/>
                  </a:lnTo>
                  <a:lnTo>
                    <a:pt x="815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5670588" y="1749425"/>
              <a:ext cx="1670050" cy="1789112"/>
            </a:xfrm>
            <a:custGeom>
              <a:avLst/>
              <a:gdLst/>
              <a:ahLst/>
              <a:cxnLst/>
              <a:rect l="l" t="t" r="r" b="b"/>
              <a:pathLst>
                <a:path w="257" h="275" extrusionOk="0">
                  <a:moveTo>
                    <a:pt x="213" y="133"/>
                  </a:moveTo>
                  <a:cubicBezTo>
                    <a:pt x="234" y="121"/>
                    <a:pt x="245" y="102"/>
                    <a:pt x="245" y="75"/>
                  </a:cubicBezTo>
                  <a:cubicBezTo>
                    <a:pt x="245" y="30"/>
                    <a:pt x="212" y="0"/>
                    <a:pt x="15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163" y="275"/>
                    <a:pt x="163" y="275"/>
                    <a:pt x="163" y="275"/>
                  </a:cubicBezTo>
                  <a:cubicBezTo>
                    <a:pt x="220" y="275"/>
                    <a:pt x="257" y="245"/>
                    <a:pt x="257" y="198"/>
                  </a:cubicBezTo>
                  <a:cubicBezTo>
                    <a:pt x="257" y="166"/>
                    <a:pt x="239" y="142"/>
                    <a:pt x="213" y="133"/>
                  </a:cubicBezTo>
                  <a:moveTo>
                    <a:pt x="67" y="59"/>
                  </a:moveTo>
                  <a:cubicBezTo>
                    <a:pt x="157" y="59"/>
                    <a:pt x="157" y="59"/>
                    <a:pt x="157" y="59"/>
                  </a:cubicBezTo>
                  <a:cubicBezTo>
                    <a:pt x="170" y="59"/>
                    <a:pt x="180" y="69"/>
                    <a:pt x="180" y="83"/>
                  </a:cubicBezTo>
                  <a:cubicBezTo>
                    <a:pt x="180" y="97"/>
                    <a:pt x="170" y="107"/>
                    <a:pt x="156" y="107"/>
                  </a:cubicBezTo>
                  <a:cubicBezTo>
                    <a:pt x="67" y="107"/>
                    <a:pt x="67" y="107"/>
                    <a:pt x="67" y="107"/>
                  </a:cubicBezTo>
                  <a:lnTo>
                    <a:pt x="67" y="59"/>
                  </a:lnTo>
                  <a:close/>
                  <a:moveTo>
                    <a:pt x="158" y="218"/>
                  </a:moveTo>
                  <a:cubicBezTo>
                    <a:pt x="67" y="218"/>
                    <a:pt x="67" y="218"/>
                    <a:pt x="67" y="218"/>
                  </a:cubicBezTo>
                  <a:cubicBezTo>
                    <a:pt x="67" y="162"/>
                    <a:pt x="67" y="162"/>
                    <a:pt x="67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75" y="162"/>
                    <a:pt x="187" y="173"/>
                    <a:pt x="187" y="189"/>
                  </a:cubicBezTo>
                  <a:cubicBezTo>
                    <a:pt x="187" y="206"/>
                    <a:pt x="175" y="218"/>
                    <a:pt x="158" y="21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7529550" y="1749425"/>
              <a:ext cx="1630363" cy="1828800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182" y="154"/>
                  </a:moveTo>
                  <a:cubicBezTo>
                    <a:pt x="182" y="196"/>
                    <a:pt x="163" y="219"/>
                    <a:pt x="125" y="219"/>
                  </a:cubicBezTo>
                  <a:cubicBezTo>
                    <a:pt x="87" y="219"/>
                    <a:pt x="68" y="196"/>
                    <a:pt x="68" y="15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234"/>
                    <a:pt x="44" y="281"/>
                    <a:pt x="125" y="281"/>
                  </a:cubicBezTo>
                  <a:cubicBezTo>
                    <a:pt x="206" y="281"/>
                    <a:pt x="251" y="234"/>
                    <a:pt x="251" y="149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182" y="0"/>
                    <a:pt x="182" y="0"/>
                    <a:pt x="182" y="0"/>
                  </a:cubicBezTo>
                  <a:lnTo>
                    <a:pt x="182" y="1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9309138" y="1716088"/>
              <a:ext cx="1579563" cy="1862137"/>
            </a:xfrm>
            <a:custGeom>
              <a:avLst/>
              <a:gdLst/>
              <a:ahLst/>
              <a:cxnLst/>
              <a:rect l="l" t="t" r="r" b="b"/>
              <a:pathLst>
                <a:path w="243" h="286" extrusionOk="0">
                  <a:moveTo>
                    <a:pt x="156" y="115"/>
                  </a:moveTo>
                  <a:cubicBezTo>
                    <a:pt x="92" y="99"/>
                    <a:pt x="78" y="98"/>
                    <a:pt x="78" y="80"/>
                  </a:cubicBezTo>
                  <a:cubicBezTo>
                    <a:pt x="78" y="65"/>
                    <a:pt x="94" y="59"/>
                    <a:pt x="121" y="59"/>
                  </a:cubicBezTo>
                  <a:cubicBezTo>
                    <a:pt x="157" y="59"/>
                    <a:pt x="195" y="67"/>
                    <a:pt x="216" y="81"/>
                  </a:cubicBezTo>
                  <a:cubicBezTo>
                    <a:pt x="237" y="25"/>
                    <a:pt x="237" y="25"/>
                    <a:pt x="237" y="25"/>
                  </a:cubicBezTo>
                  <a:cubicBezTo>
                    <a:pt x="210" y="10"/>
                    <a:pt x="169" y="0"/>
                    <a:pt x="122" y="0"/>
                  </a:cubicBezTo>
                  <a:cubicBezTo>
                    <a:pt x="51" y="0"/>
                    <a:pt x="11" y="35"/>
                    <a:pt x="11" y="82"/>
                  </a:cubicBezTo>
                  <a:cubicBezTo>
                    <a:pt x="11" y="133"/>
                    <a:pt x="41" y="154"/>
                    <a:pt x="109" y="168"/>
                  </a:cubicBezTo>
                  <a:cubicBezTo>
                    <a:pt x="162" y="180"/>
                    <a:pt x="174" y="187"/>
                    <a:pt x="174" y="202"/>
                  </a:cubicBezTo>
                  <a:cubicBezTo>
                    <a:pt x="174" y="218"/>
                    <a:pt x="159" y="226"/>
                    <a:pt x="130" y="226"/>
                  </a:cubicBezTo>
                  <a:cubicBezTo>
                    <a:pt x="88" y="226"/>
                    <a:pt x="51" y="215"/>
                    <a:pt x="20" y="19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3" y="275"/>
                    <a:pt x="82" y="286"/>
                    <a:pt x="132" y="286"/>
                  </a:cubicBezTo>
                  <a:cubicBezTo>
                    <a:pt x="201" y="286"/>
                    <a:pt x="243" y="254"/>
                    <a:pt x="243" y="200"/>
                  </a:cubicBezTo>
                  <a:cubicBezTo>
                    <a:pt x="243" y="157"/>
                    <a:pt x="215" y="129"/>
                    <a:pt x="156" y="11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5" name="Google Shape;375;p8"/>
          <p:cNvSpPr txBox="1"/>
          <p:nvPr/>
        </p:nvSpPr>
        <p:spPr>
          <a:xfrm>
            <a:off x="9241309" y="51143"/>
            <a:ext cx="27911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Space Electronics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Space Products entity</a:t>
            </a:r>
            <a:endParaRPr sz="6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7" name="Google Shape;377;p8"/>
          <p:cNvGrpSpPr/>
          <p:nvPr/>
        </p:nvGrpSpPr>
        <p:grpSpPr>
          <a:xfrm>
            <a:off x="821395" y="3410121"/>
            <a:ext cx="2078338" cy="2713214"/>
            <a:chOff x="7828693" y="640952"/>
            <a:chExt cx="2078338" cy="2713214"/>
          </a:xfrm>
        </p:grpSpPr>
        <p:pic>
          <p:nvPicPr>
            <p:cNvPr id="378" name="Google Shape;378;p8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28693" y="857191"/>
              <a:ext cx="1768309" cy="2496975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379" name="Google Shape;379;p8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36946" y="640952"/>
              <a:ext cx="1770085" cy="2496975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</p:grpSp>
      <p:grpSp>
        <p:nvGrpSpPr>
          <p:cNvPr id="380" name="Google Shape;380;p8"/>
          <p:cNvGrpSpPr/>
          <p:nvPr/>
        </p:nvGrpSpPr>
        <p:grpSpPr>
          <a:xfrm>
            <a:off x="3694611" y="3410121"/>
            <a:ext cx="2066645" cy="2731032"/>
            <a:chOff x="9905255" y="640951"/>
            <a:chExt cx="2066645" cy="2731032"/>
          </a:xfrm>
        </p:grpSpPr>
        <p:pic>
          <p:nvPicPr>
            <p:cNvPr id="381" name="Google Shape;381;p8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05255" y="875008"/>
              <a:ext cx="1774006" cy="2496975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382" name="Google Shape;382;p8"/>
            <p:cNvPicPr preferRelativeResize="0"/>
            <p:nvPr/>
          </p:nvPicPr>
          <p:blipFill rotWithShape="1"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203969" y="640951"/>
              <a:ext cx="1767931" cy="2496975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</p:grpSp>
      <p:grpSp>
        <p:nvGrpSpPr>
          <p:cNvPr id="383" name="Google Shape;383;p8"/>
          <p:cNvGrpSpPr/>
          <p:nvPr/>
        </p:nvGrpSpPr>
        <p:grpSpPr>
          <a:xfrm>
            <a:off x="6628777" y="3427939"/>
            <a:ext cx="2070991" cy="2713214"/>
            <a:chOff x="7832108" y="3445380"/>
            <a:chExt cx="2070991" cy="2713214"/>
          </a:xfrm>
        </p:grpSpPr>
        <p:pic>
          <p:nvPicPr>
            <p:cNvPr id="384" name="Google Shape;384;p8"/>
            <p:cNvPicPr preferRelativeResize="0"/>
            <p:nvPr/>
          </p:nvPicPr>
          <p:blipFill rotWithShape="1">
            <a:blip r:embed="rId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32108" y="3661619"/>
              <a:ext cx="1764894" cy="2496975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385" name="Google Shape;385;p8"/>
            <p:cNvPicPr preferRelativeResize="0"/>
            <p:nvPr/>
          </p:nvPicPr>
          <p:blipFill rotWithShape="1">
            <a:blip r:embed="rId8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36946" y="3445380"/>
              <a:ext cx="1766153" cy="2496975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</p:grpSp>
      <p:grpSp>
        <p:nvGrpSpPr>
          <p:cNvPr id="386" name="Google Shape;386;p8"/>
          <p:cNvGrpSpPr/>
          <p:nvPr/>
        </p:nvGrpSpPr>
        <p:grpSpPr>
          <a:xfrm>
            <a:off x="9369031" y="3410029"/>
            <a:ext cx="2069623" cy="2713306"/>
            <a:chOff x="10003286" y="3439220"/>
            <a:chExt cx="2069623" cy="2713306"/>
          </a:xfrm>
        </p:grpSpPr>
        <p:pic>
          <p:nvPicPr>
            <p:cNvPr id="387" name="Google Shape;387;p8"/>
            <p:cNvPicPr preferRelativeResize="0"/>
            <p:nvPr/>
          </p:nvPicPr>
          <p:blipFill rotWithShape="1">
            <a:blip r:embed="rId9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03286" y="3667685"/>
              <a:ext cx="1758456" cy="2484841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388" name="Google Shape;388;p8"/>
            <p:cNvPicPr preferRelativeResize="0"/>
            <p:nvPr/>
          </p:nvPicPr>
          <p:blipFill rotWithShape="1">
            <a:blip r:embed="rId10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27066" y="3439220"/>
              <a:ext cx="1745843" cy="2472524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</p:grpSp>
      <p:sp>
        <p:nvSpPr>
          <p:cNvPr id="389" name="Google Shape;389;p8"/>
          <p:cNvSpPr/>
          <p:nvPr/>
        </p:nvSpPr>
        <p:spPr>
          <a:xfrm>
            <a:off x="1056945" y="1370781"/>
            <a:ext cx="10291786" cy="941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lt1"/>
                </a:solidFill>
                <a:sym typeface="Arial"/>
              </a:rPr>
              <a:t>Space Electronics premises (Q1-Q2 line compliant to ESA &amp; CNES class 1 rules and associated processes) are identified as production reference </a:t>
            </a:r>
            <a:r>
              <a:rPr lang="en-GB" sz="1600" dirty="0" err="1">
                <a:solidFill>
                  <a:schemeClr val="lt1"/>
                </a:solidFill>
                <a:sym typeface="Arial"/>
              </a:rPr>
              <a:t>center</a:t>
            </a:r>
            <a:r>
              <a:rPr lang="en-GB" sz="1600" dirty="0">
                <a:solidFill>
                  <a:schemeClr val="lt1"/>
                </a:solidFill>
                <a:sym typeface="Arial"/>
              </a:rPr>
              <a:t> for Airbus, able to deal with any automatic assembly line for electronic units addressing GEO, MEO and LEO missions</a:t>
            </a:r>
            <a:endParaRPr sz="1600" dirty="0"/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C459E043-B62C-45D6-9EC4-BE473BEBEA8D}"/>
              </a:ext>
            </a:extLst>
          </p:cNvPr>
          <p:cNvSpPr txBox="1">
            <a:spLocks/>
          </p:cNvSpPr>
          <p:nvPr/>
        </p:nvSpPr>
        <p:spPr>
          <a:xfrm>
            <a:off x="8229893" y="6523710"/>
            <a:ext cx="3816726" cy="145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Copyright Airbus DS SAS 2025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Google Shape;347;p3">
            <a:extLst>
              <a:ext uri="{FF2B5EF4-FFF2-40B4-BE49-F238E27FC236}">
                <a16:creationId xmlns:a16="http://schemas.microsoft.com/office/drawing/2014/main" id="{1917A509-B1A0-4D62-B345-EDFCC78F78F7}"/>
              </a:ext>
            </a:extLst>
          </p:cNvPr>
          <p:cNvSpPr txBox="1"/>
          <p:nvPr/>
        </p:nvSpPr>
        <p:spPr>
          <a:xfrm>
            <a:off x="470091" y="6548508"/>
            <a:ext cx="288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6420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9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399" name="Google Shape;399;p9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9"/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2" name="Google Shape;402;p9"/>
          <p:cNvGrpSpPr/>
          <p:nvPr/>
        </p:nvGrpSpPr>
        <p:grpSpPr>
          <a:xfrm>
            <a:off x="10851344" y="6463466"/>
            <a:ext cx="1080000" cy="199940"/>
            <a:chOff x="830300" y="1716088"/>
            <a:chExt cx="10058401" cy="1862137"/>
          </a:xfrm>
        </p:grpSpPr>
        <p:sp>
          <p:nvSpPr>
            <p:cNvPr id="403" name="Google Shape;403;p9"/>
            <p:cNvSpPr/>
            <p:nvPr/>
          </p:nvSpPr>
          <p:spPr>
            <a:xfrm>
              <a:off x="3857663" y="1749425"/>
              <a:ext cx="1604963" cy="1789112"/>
            </a:xfrm>
            <a:custGeom>
              <a:avLst/>
              <a:gdLst/>
              <a:ahLst/>
              <a:cxnLst/>
              <a:rect l="l" t="t" r="r" b="b"/>
              <a:pathLst>
                <a:path w="247" h="275" extrusionOk="0">
                  <a:moveTo>
                    <a:pt x="247" y="93"/>
                  </a:moveTo>
                  <a:cubicBezTo>
                    <a:pt x="247" y="40"/>
                    <a:pt x="213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67" y="275"/>
                    <a:pt x="67" y="275"/>
                    <a:pt x="67" y="275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71" y="60"/>
                    <a:pt x="181" y="76"/>
                    <a:pt x="181" y="94"/>
                  </a:cubicBezTo>
                  <a:cubicBezTo>
                    <a:pt x="181" y="113"/>
                    <a:pt x="170" y="128"/>
                    <a:pt x="142" y="128"/>
                  </a:cubicBezTo>
                  <a:cubicBezTo>
                    <a:pt x="77" y="128"/>
                    <a:pt x="77" y="128"/>
                    <a:pt x="77" y="128"/>
                  </a:cubicBezTo>
                  <a:cubicBezTo>
                    <a:pt x="169" y="275"/>
                    <a:pt x="169" y="275"/>
                    <a:pt x="169" y="275"/>
                  </a:cubicBezTo>
                  <a:cubicBezTo>
                    <a:pt x="246" y="275"/>
                    <a:pt x="246" y="275"/>
                    <a:pt x="246" y="275"/>
                  </a:cubicBezTo>
                  <a:cubicBezTo>
                    <a:pt x="246" y="275"/>
                    <a:pt x="183" y="177"/>
                    <a:pt x="183" y="177"/>
                  </a:cubicBezTo>
                  <a:cubicBezTo>
                    <a:pt x="222" y="167"/>
                    <a:pt x="247" y="140"/>
                    <a:pt x="247" y="9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3130588" y="1749425"/>
              <a:ext cx="434975" cy="178911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830300" y="1749425"/>
              <a:ext cx="2203450" cy="1789112"/>
            </a:xfrm>
            <a:custGeom>
              <a:avLst/>
              <a:gdLst/>
              <a:ahLst/>
              <a:cxnLst/>
              <a:rect l="l" t="t" r="r" b="b"/>
              <a:pathLst>
                <a:path w="1388" h="1127" extrusionOk="0">
                  <a:moveTo>
                    <a:pt x="573" y="0"/>
                  </a:moveTo>
                  <a:lnTo>
                    <a:pt x="0" y="1127"/>
                  </a:lnTo>
                  <a:lnTo>
                    <a:pt x="307" y="1127"/>
                  </a:lnTo>
                  <a:lnTo>
                    <a:pt x="401" y="939"/>
                  </a:lnTo>
                  <a:lnTo>
                    <a:pt x="864" y="939"/>
                  </a:lnTo>
                  <a:lnTo>
                    <a:pt x="749" y="705"/>
                  </a:lnTo>
                  <a:lnTo>
                    <a:pt x="516" y="705"/>
                  </a:lnTo>
                  <a:lnTo>
                    <a:pt x="688" y="356"/>
                  </a:lnTo>
                  <a:lnTo>
                    <a:pt x="692" y="356"/>
                  </a:lnTo>
                  <a:lnTo>
                    <a:pt x="1072" y="1127"/>
                  </a:lnTo>
                  <a:lnTo>
                    <a:pt x="1388" y="1127"/>
                  </a:lnTo>
                  <a:lnTo>
                    <a:pt x="815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9"/>
            <p:cNvSpPr/>
            <p:nvPr/>
          </p:nvSpPr>
          <p:spPr>
            <a:xfrm>
              <a:off x="5670588" y="1749425"/>
              <a:ext cx="1670050" cy="1789112"/>
            </a:xfrm>
            <a:custGeom>
              <a:avLst/>
              <a:gdLst/>
              <a:ahLst/>
              <a:cxnLst/>
              <a:rect l="l" t="t" r="r" b="b"/>
              <a:pathLst>
                <a:path w="257" h="275" extrusionOk="0">
                  <a:moveTo>
                    <a:pt x="213" y="133"/>
                  </a:moveTo>
                  <a:cubicBezTo>
                    <a:pt x="234" y="121"/>
                    <a:pt x="245" y="102"/>
                    <a:pt x="245" y="75"/>
                  </a:cubicBezTo>
                  <a:cubicBezTo>
                    <a:pt x="245" y="30"/>
                    <a:pt x="212" y="0"/>
                    <a:pt x="15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163" y="275"/>
                    <a:pt x="163" y="275"/>
                    <a:pt x="163" y="275"/>
                  </a:cubicBezTo>
                  <a:cubicBezTo>
                    <a:pt x="220" y="275"/>
                    <a:pt x="257" y="245"/>
                    <a:pt x="257" y="198"/>
                  </a:cubicBezTo>
                  <a:cubicBezTo>
                    <a:pt x="257" y="166"/>
                    <a:pt x="239" y="142"/>
                    <a:pt x="213" y="133"/>
                  </a:cubicBezTo>
                  <a:moveTo>
                    <a:pt x="67" y="59"/>
                  </a:moveTo>
                  <a:cubicBezTo>
                    <a:pt x="157" y="59"/>
                    <a:pt x="157" y="59"/>
                    <a:pt x="157" y="59"/>
                  </a:cubicBezTo>
                  <a:cubicBezTo>
                    <a:pt x="170" y="59"/>
                    <a:pt x="180" y="69"/>
                    <a:pt x="180" y="83"/>
                  </a:cubicBezTo>
                  <a:cubicBezTo>
                    <a:pt x="180" y="97"/>
                    <a:pt x="170" y="107"/>
                    <a:pt x="156" y="107"/>
                  </a:cubicBezTo>
                  <a:cubicBezTo>
                    <a:pt x="67" y="107"/>
                    <a:pt x="67" y="107"/>
                    <a:pt x="67" y="107"/>
                  </a:cubicBezTo>
                  <a:lnTo>
                    <a:pt x="67" y="59"/>
                  </a:lnTo>
                  <a:close/>
                  <a:moveTo>
                    <a:pt x="158" y="218"/>
                  </a:moveTo>
                  <a:cubicBezTo>
                    <a:pt x="67" y="218"/>
                    <a:pt x="67" y="218"/>
                    <a:pt x="67" y="218"/>
                  </a:cubicBezTo>
                  <a:cubicBezTo>
                    <a:pt x="67" y="162"/>
                    <a:pt x="67" y="162"/>
                    <a:pt x="67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75" y="162"/>
                    <a:pt x="187" y="173"/>
                    <a:pt x="187" y="189"/>
                  </a:cubicBezTo>
                  <a:cubicBezTo>
                    <a:pt x="187" y="206"/>
                    <a:pt x="175" y="218"/>
                    <a:pt x="158" y="21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9"/>
            <p:cNvSpPr/>
            <p:nvPr/>
          </p:nvSpPr>
          <p:spPr>
            <a:xfrm>
              <a:off x="7529550" y="1749425"/>
              <a:ext cx="1630363" cy="1828800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182" y="154"/>
                  </a:moveTo>
                  <a:cubicBezTo>
                    <a:pt x="182" y="196"/>
                    <a:pt x="163" y="219"/>
                    <a:pt x="125" y="219"/>
                  </a:cubicBezTo>
                  <a:cubicBezTo>
                    <a:pt x="87" y="219"/>
                    <a:pt x="68" y="196"/>
                    <a:pt x="68" y="15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234"/>
                    <a:pt x="44" y="281"/>
                    <a:pt x="125" y="281"/>
                  </a:cubicBezTo>
                  <a:cubicBezTo>
                    <a:pt x="206" y="281"/>
                    <a:pt x="251" y="234"/>
                    <a:pt x="251" y="149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182" y="0"/>
                    <a:pt x="182" y="0"/>
                    <a:pt x="182" y="0"/>
                  </a:cubicBezTo>
                  <a:lnTo>
                    <a:pt x="182" y="1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9"/>
            <p:cNvSpPr/>
            <p:nvPr/>
          </p:nvSpPr>
          <p:spPr>
            <a:xfrm>
              <a:off x="9309138" y="1716088"/>
              <a:ext cx="1579563" cy="1862137"/>
            </a:xfrm>
            <a:custGeom>
              <a:avLst/>
              <a:gdLst/>
              <a:ahLst/>
              <a:cxnLst/>
              <a:rect l="l" t="t" r="r" b="b"/>
              <a:pathLst>
                <a:path w="243" h="286" extrusionOk="0">
                  <a:moveTo>
                    <a:pt x="156" y="115"/>
                  </a:moveTo>
                  <a:cubicBezTo>
                    <a:pt x="92" y="99"/>
                    <a:pt x="78" y="98"/>
                    <a:pt x="78" y="80"/>
                  </a:cubicBezTo>
                  <a:cubicBezTo>
                    <a:pt x="78" y="65"/>
                    <a:pt x="94" y="59"/>
                    <a:pt x="121" y="59"/>
                  </a:cubicBezTo>
                  <a:cubicBezTo>
                    <a:pt x="157" y="59"/>
                    <a:pt x="195" y="67"/>
                    <a:pt x="216" y="81"/>
                  </a:cubicBezTo>
                  <a:cubicBezTo>
                    <a:pt x="237" y="25"/>
                    <a:pt x="237" y="25"/>
                    <a:pt x="237" y="25"/>
                  </a:cubicBezTo>
                  <a:cubicBezTo>
                    <a:pt x="210" y="10"/>
                    <a:pt x="169" y="0"/>
                    <a:pt x="122" y="0"/>
                  </a:cubicBezTo>
                  <a:cubicBezTo>
                    <a:pt x="51" y="0"/>
                    <a:pt x="11" y="35"/>
                    <a:pt x="11" y="82"/>
                  </a:cubicBezTo>
                  <a:cubicBezTo>
                    <a:pt x="11" y="133"/>
                    <a:pt x="41" y="154"/>
                    <a:pt x="109" y="168"/>
                  </a:cubicBezTo>
                  <a:cubicBezTo>
                    <a:pt x="162" y="180"/>
                    <a:pt x="174" y="187"/>
                    <a:pt x="174" y="202"/>
                  </a:cubicBezTo>
                  <a:cubicBezTo>
                    <a:pt x="174" y="218"/>
                    <a:pt x="159" y="226"/>
                    <a:pt x="130" y="226"/>
                  </a:cubicBezTo>
                  <a:cubicBezTo>
                    <a:pt x="88" y="226"/>
                    <a:pt x="51" y="215"/>
                    <a:pt x="20" y="19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3" y="275"/>
                    <a:pt x="82" y="286"/>
                    <a:pt x="132" y="286"/>
                  </a:cubicBezTo>
                  <a:cubicBezTo>
                    <a:pt x="201" y="286"/>
                    <a:pt x="243" y="254"/>
                    <a:pt x="243" y="200"/>
                  </a:cubicBezTo>
                  <a:cubicBezTo>
                    <a:pt x="243" y="157"/>
                    <a:pt x="215" y="129"/>
                    <a:pt x="156" y="11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9"/>
          <p:cNvSpPr txBox="1"/>
          <p:nvPr/>
        </p:nvSpPr>
        <p:spPr>
          <a:xfrm>
            <a:off x="9241309" y="51143"/>
            <a:ext cx="27911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Space Electronics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Space Products entity</a:t>
            </a:r>
            <a:endParaRPr sz="6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9"/>
          <p:cNvSpPr/>
          <p:nvPr/>
        </p:nvSpPr>
        <p:spPr>
          <a:xfrm>
            <a:off x="2307955" y="979390"/>
            <a:ext cx="8453829" cy="520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further information please contact us:</a:t>
            </a:r>
            <a:b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4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laura.malleret@airbus.com</a:t>
            </a:r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                  Head of Advanced Projects, Bid, Sales &amp; Strategy </a:t>
            </a:r>
          </a:p>
          <a:p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				for Space Electronics</a:t>
            </a:r>
          </a:p>
          <a:p>
            <a:endParaRPr lang="en-US"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GB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aurelien.dupuis@airbus.com</a:t>
            </a:r>
            <a:r>
              <a:rPr lang="en-GB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                Sales Leader for Space Electronics</a:t>
            </a:r>
            <a:endParaRPr lang="en-US"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eric.trehet@airbus.com</a:t>
            </a:r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		PPM Power and Propulsion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regis.temperman@airbus.com</a:t>
            </a:r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	PPM Platform processing</a:t>
            </a:r>
          </a:p>
          <a:p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benoit.leroy@airbus.com</a:t>
            </a:r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		PPM Payload processing</a:t>
            </a:r>
          </a:p>
          <a:p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nicolas.deleris@airbus.com</a:t>
            </a:r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	                  PPM Sensor and Actuators</a:t>
            </a:r>
          </a:p>
          <a:p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maxime.vilmay@airbus.com</a:t>
            </a:r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		PPM technology and EEE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PPM: Product Portfolio Manager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www.airbus.com/en/products-services/space/equipment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7156A90B-E460-4F9E-B9BF-B032EED5CC70}"/>
              </a:ext>
            </a:extLst>
          </p:cNvPr>
          <p:cNvSpPr txBox="1">
            <a:spLocks/>
          </p:cNvSpPr>
          <p:nvPr/>
        </p:nvSpPr>
        <p:spPr>
          <a:xfrm>
            <a:off x="8229893" y="6523710"/>
            <a:ext cx="3816726" cy="145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Copyright Airbus DS SAS 2025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Google Shape;347;p3">
            <a:extLst>
              <a:ext uri="{FF2B5EF4-FFF2-40B4-BE49-F238E27FC236}">
                <a16:creationId xmlns:a16="http://schemas.microsoft.com/office/drawing/2014/main" id="{7C604907-3F0F-49C6-961E-107264D096EA}"/>
              </a:ext>
            </a:extLst>
          </p:cNvPr>
          <p:cNvSpPr txBox="1"/>
          <p:nvPr/>
        </p:nvSpPr>
        <p:spPr>
          <a:xfrm>
            <a:off x="470091" y="6548508"/>
            <a:ext cx="288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31DA07A-A9AF-4BCD-A319-A8C59093F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Back-up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FE9508B-5487-42E9-9E31-2FEADBC214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587EE6B-64F7-4CF8-9D7B-3E5420B73E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71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36"/>
          <p:cNvSpPr txBox="1">
            <a:spLocks noGrp="1"/>
          </p:cNvSpPr>
          <p:nvPr>
            <p:ph type="title"/>
          </p:nvPr>
        </p:nvSpPr>
        <p:spPr>
          <a:xfrm>
            <a:off x="469901" y="653692"/>
            <a:ext cx="11249698" cy="88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 err="1"/>
              <a:t>Space</a:t>
            </a:r>
            <a:r>
              <a:rPr lang="fr-FR" dirty="0"/>
              <a:t> Electronics </a:t>
            </a:r>
            <a:r>
              <a:rPr lang="fr-FR" dirty="0" err="1"/>
              <a:t>Motto</a:t>
            </a:r>
            <a:r>
              <a:rPr lang="fr-FR" dirty="0"/>
              <a:t> &amp; </a:t>
            </a:r>
            <a:r>
              <a:rPr lang="fr-FR" dirty="0" err="1"/>
              <a:t>Strategy</a:t>
            </a:r>
            <a:endParaRPr dirty="0"/>
          </a:p>
        </p:txBody>
      </p:sp>
      <p:sp>
        <p:nvSpPr>
          <p:cNvPr id="1336" name="Google Shape;1336;p36"/>
          <p:cNvSpPr txBox="1">
            <a:spLocks noGrp="1"/>
          </p:cNvSpPr>
          <p:nvPr>
            <p:ph type="sldNum" idx="12"/>
          </p:nvPr>
        </p:nvSpPr>
        <p:spPr>
          <a:xfrm>
            <a:off x="472407" y="6444000"/>
            <a:ext cx="295001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defTabSz="104296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fr-FR" sz="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104296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15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37" name="Google Shape;1337;p36"/>
          <p:cNvSpPr txBox="1">
            <a:spLocks noGrp="1"/>
          </p:cNvSpPr>
          <p:nvPr>
            <p:ph type="body" idx="1"/>
          </p:nvPr>
        </p:nvSpPr>
        <p:spPr>
          <a:xfrm>
            <a:off x="8661690" y="332209"/>
            <a:ext cx="3266785" cy="144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00"/>
              <a:buNone/>
            </a:pPr>
            <a:endParaRPr/>
          </a:p>
        </p:txBody>
      </p:sp>
      <p:sp>
        <p:nvSpPr>
          <p:cNvPr id="1338" name="Google Shape;1338;p36"/>
          <p:cNvSpPr/>
          <p:nvPr/>
        </p:nvSpPr>
        <p:spPr>
          <a:xfrm>
            <a:off x="2779967" y="1266529"/>
            <a:ext cx="6431766" cy="790871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AD"/>
              </a:buClr>
              <a:buSzPts val="15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85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We deliver high-performance and competitive space and defense products to ensure the success of our customers' missions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85A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41" name="Google Shape;1341;p36"/>
          <p:cNvSpPr txBox="1"/>
          <p:nvPr/>
        </p:nvSpPr>
        <p:spPr>
          <a:xfrm>
            <a:off x="424986" y="2391938"/>
            <a:ext cx="402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Strategy</a:t>
            </a: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2026- 2028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42" name="Google Shape;1342;p36"/>
          <p:cNvGraphicFramePr/>
          <p:nvPr/>
        </p:nvGraphicFramePr>
        <p:xfrm>
          <a:off x="874170" y="2890954"/>
          <a:ext cx="11054300" cy="23774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31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2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Positioning</a:t>
                      </a: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Tx/>
                        <a:buChar char="-"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Serve the prime and defense/Earth care/constellation missions by relying on our Platform/Payload/Power/S&amp;A pillars, our ability to interact at the system level, and an incremental product approach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Tx/>
                        <a:buChar char="-"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Maintain exports on installed REC products + push propulsion</a:t>
                      </a: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Competitiveness</a:t>
                      </a: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Tx/>
                        <a:buChar char="-"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Develop product approaches, design to cost, and reuse (EGSE, FPGA/SW)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Tx/>
                        <a:buChar char="-"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Introduce AI into our daily operations and continue automation through digitalization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Tx/>
                        <a:buChar char="-"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Finalize the implementation of OES in production</a:t>
                      </a: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Innovation</a:t>
                      </a:r>
                      <a:endParaRPr sz="1200" u="none" strike="noStrike" cap="none" dirty="0"/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Tx/>
                        <a:buChar char="-"/>
                      </a:pPr>
                      <a:r>
                        <a:rPr lang="en-US" sz="1200" dirty="0"/>
                        <a:t>Invest ahead from developments to increase the maturity of technology building blocks (TRL6), particularly through strategic partnerships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Tx/>
                        <a:buChar char="-"/>
                      </a:pPr>
                      <a:r>
                        <a:rPr lang="en-US" sz="1200" dirty="0"/>
                        <a:t>Develop or spatialize existing building blocks from other domains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Tx/>
                        <a:buChar char="-"/>
                      </a:pPr>
                      <a:r>
                        <a:rPr lang="en-US" sz="1200" dirty="0"/>
                        <a:t>Maintain active monitoring of disruptive technologies.</a:t>
                      </a:r>
                      <a:endParaRPr sz="1200" dirty="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200" dirty="0"/>
                        <a:t>People</a:t>
                      </a: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Tx/>
                        <a:buChar char="-"/>
                      </a:pP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Develop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crypto (PQC)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competencies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through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partnerships,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strengthen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digital,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reliability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, and radiations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competencies</a:t>
                      </a:r>
                      <a:endParaRPr lang="fr-FR" sz="1200" b="0" i="0" u="none" strike="noStrike" cap="none" dirty="0">
                        <a:solidFill>
                          <a:schemeClr val="dk1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Tx/>
                        <a:buChar char="-"/>
                      </a:pP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Develop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competencies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in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managing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complex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projects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and outsourcing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activities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(e.g. SW or EGSE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development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fr-FR" sz="1200" b="0" i="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work</a:t>
                      </a:r>
                      <a:r>
                        <a:rPr lang="fr-FR" sz="12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packages)</a:t>
                      </a: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380" name="Google Shape;1380;p36"/>
          <p:cNvGrpSpPr/>
          <p:nvPr/>
        </p:nvGrpSpPr>
        <p:grpSpPr>
          <a:xfrm>
            <a:off x="418563" y="4327373"/>
            <a:ext cx="324000" cy="324000"/>
            <a:chOff x="6316" y="1681"/>
            <a:chExt cx="227" cy="227"/>
          </a:xfrm>
        </p:grpSpPr>
        <p:sp>
          <p:nvSpPr>
            <p:cNvPr id="1381" name="Google Shape;1381;p36"/>
            <p:cNvSpPr/>
            <p:nvPr/>
          </p:nvSpPr>
          <p:spPr>
            <a:xfrm>
              <a:off x="6316" y="1681"/>
              <a:ext cx="227" cy="227"/>
            </a:xfrm>
            <a:custGeom>
              <a:avLst/>
              <a:gdLst/>
              <a:ahLst/>
              <a:cxnLst/>
              <a:rect l="l" t="t" r="r" b="b"/>
              <a:pathLst>
                <a:path w="1487" h="1487" extrusionOk="0">
                  <a:moveTo>
                    <a:pt x="743" y="1487"/>
                  </a:moveTo>
                  <a:cubicBezTo>
                    <a:pt x="334" y="1487"/>
                    <a:pt x="0" y="1153"/>
                    <a:pt x="0" y="743"/>
                  </a:cubicBezTo>
                  <a:cubicBezTo>
                    <a:pt x="0" y="334"/>
                    <a:pt x="334" y="0"/>
                    <a:pt x="743" y="0"/>
                  </a:cubicBezTo>
                  <a:cubicBezTo>
                    <a:pt x="1153" y="0"/>
                    <a:pt x="1487" y="334"/>
                    <a:pt x="1487" y="743"/>
                  </a:cubicBezTo>
                  <a:cubicBezTo>
                    <a:pt x="1487" y="1153"/>
                    <a:pt x="1153" y="1487"/>
                    <a:pt x="743" y="1487"/>
                  </a:cubicBezTo>
                  <a:close/>
                  <a:moveTo>
                    <a:pt x="743" y="31"/>
                  </a:moveTo>
                  <a:cubicBezTo>
                    <a:pt x="351" y="31"/>
                    <a:pt x="31" y="351"/>
                    <a:pt x="31" y="743"/>
                  </a:cubicBezTo>
                  <a:cubicBezTo>
                    <a:pt x="31" y="1136"/>
                    <a:pt x="351" y="1455"/>
                    <a:pt x="743" y="1455"/>
                  </a:cubicBezTo>
                  <a:cubicBezTo>
                    <a:pt x="1136" y="1455"/>
                    <a:pt x="1455" y="1136"/>
                    <a:pt x="1455" y="743"/>
                  </a:cubicBezTo>
                  <a:cubicBezTo>
                    <a:pt x="1455" y="351"/>
                    <a:pt x="1136" y="31"/>
                    <a:pt x="743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36"/>
            <p:cNvSpPr/>
            <p:nvPr/>
          </p:nvSpPr>
          <p:spPr>
            <a:xfrm>
              <a:off x="6430" y="1720"/>
              <a:ext cx="4" cy="30"/>
            </a:xfrm>
            <a:custGeom>
              <a:avLst/>
              <a:gdLst/>
              <a:ahLst/>
              <a:cxnLst/>
              <a:rect l="l" t="t" r="r" b="b"/>
              <a:pathLst>
                <a:path w="31" h="195" extrusionOk="0">
                  <a:moveTo>
                    <a:pt x="16" y="195"/>
                  </a:moveTo>
                  <a:cubicBezTo>
                    <a:pt x="7" y="195"/>
                    <a:pt x="0" y="188"/>
                    <a:pt x="0" y="18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4" y="0"/>
                    <a:pt x="31" y="7"/>
                    <a:pt x="31" y="15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8"/>
                    <a:pt x="24" y="195"/>
                    <a:pt x="16" y="1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36"/>
            <p:cNvSpPr/>
            <p:nvPr/>
          </p:nvSpPr>
          <p:spPr>
            <a:xfrm>
              <a:off x="6400" y="1727"/>
              <a:ext cx="17" cy="27"/>
            </a:xfrm>
            <a:custGeom>
              <a:avLst/>
              <a:gdLst/>
              <a:ahLst/>
              <a:cxnLst/>
              <a:rect l="l" t="t" r="r" b="b"/>
              <a:pathLst>
                <a:path w="111" h="179" extrusionOk="0">
                  <a:moveTo>
                    <a:pt x="94" y="179"/>
                  </a:moveTo>
                  <a:cubicBezTo>
                    <a:pt x="88" y="179"/>
                    <a:pt x="83" y="176"/>
                    <a:pt x="80" y="17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0" y="18"/>
                    <a:pt x="3" y="8"/>
                    <a:pt x="10" y="4"/>
                  </a:cubicBezTo>
                  <a:cubicBezTo>
                    <a:pt x="18" y="0"/>
                    <a:pt x="27" y="3"/>
                    <a:pt x="31" y="11"/>
                  </a:cubicBezTo>
                  <a:cubicBezTo>
                    <a:pt x="107" y="156"/>
                    <a:pt x="107" y="156"/>
                    <a:pt x="107" y="156"/>
                  </a:cubicBezTo>
                  <a:cubicBezTo>
                    <a:pt x="111" y="164"/>
                    <a:pt x="109" y="173"/>
                    <a:pt x="101" y="177"/>
                  </a:cubicBezTo>
                  <a:cubicBezTo>
                    <a:pt x="99" y="178"/>
                    <a:pt x="96" y="179"/>
                    <a:pt x="94" y="1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36"/>
            <p:cNvSpPr/>
            <p:nvPr/>
          </p:nvSpPr>
          <p:spPr>
            <a:xfrm>
              <a:off x="6377" y="1744"/>
              <a:ext cx="25" cy="21"/>
            </a:xfrm>
            <a:custGeom>
              <a:avLst/>
              <a:gdLst/>
              <a:ahLst/>
              <a:cxnLst/>
              <a:rect l="l" t="t" r="r" b="b"/>
              <a:pathLst>
                <a:path w="165" h="134" extrusionOk="0">
                  <a:moveTo>
                    <a:pt x="147" y="134"/>
                  </a:moveTo>
                  <a:cubicBezTo>
                    <a:pt x="144" y="134"/>
                    <a:pt x="140" y="133"/>
                    <a:pt x="138" y="1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1" y="25"/>
                    <a:pt x="0" y="15"/>
                    <a:pt x="5" y="8"/>
                  </a:cubicBezTo>
                  <a:cubicBezTo>
                    <a:pt x="10" y="1"/>
                    <a:pt x="20" y="0"/>
                    <a:pt x="27" y="5"/>
                  </a:cubicBezTo>
                  <a:cubicBezTo>
                    <a:pt x="157" y="106"/>
                    <a:pt x="157" y="106"/>
                    <a:pt x="157" y="106"/>
                  </a:cubicBezTo>
                  <a:cubicBezTo>
                    <a:pt x="164" y="111"/>
                    <a:pt x="165" y="121"/>
                    <a:pt x="160" y="128"/>
                  </a:cubicBezTo>
                  <a:cubicBezTo>
                    <a:pt x="156" y="132"/>
                    <a:pt x="152" y="134"/>
                    <a:pt x="147" y="1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36"/>
            <p:cNvSpPr/>
            <p:nvPr/>
          </p:nvSpPr>
          <p:spPr>
            <a:xfrm>
              <a:off x="6447" y="1727"/>
              <a:ext cx="17" cy="27"/>
            </a:xfrm>
            <a:custGeom>
              <a:avLst/>
              <a:gdLst/>
              <a:ahLst/>
              <a:cxnLst/>
              <a:rect l="l" t="t" r="r" b="b"/>
              <a:pathLst>
                <a:path w="112" h="179" extrusionOk="0">
                  <a:moveTo>
                    <a:pt x="18" y="179"/>
                  </a:moveTo>
                  <a:cubicBezTo>
                    <a:pt x="15" y="179"/>
                    <a:pt x="13" y="178"/>
                    <a:pt x="10" y="177"/>
                  </a:cubicBezTo>
                  <a:cubicBezTo>
                    <a:pt x="3" y="173"/>
                    <a:pt x="0" y="164"/>
                    <a:pt x="4" y="156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4" y="3"/>
                    <a:pt x="94" y="0"/>
                    <a:pt x="101" y="4"/>
                  </a:cubicBezTo>
                  <a:cubicBezTo>
                    <a:pt x="109" y="8"/>
                    <a:pt x="112" y="18"/>
                    <a:pt x="108" y="25"/>
                  </a:cubicBezTo>
                  <a:cubicBezTo>
                    <a:pt x="31" y="171"/>
                    <a:pt x="31" y="171"/>
                    <a:pt x="31" y="171"/>
                  </a:cubicBezTo>
                  <a:cubicBezTo>
                    <a:pt x="29" y="176"/>
                    <a:pt x="23" y="179"/>
                    <a:pt x="18" y="1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36"/>
            <p:cNvSpPr/>
            <p:nvPr/>
          </p:nvSpPr>
          <p:spPr>
            <a:xfrm>
              <a:off x="6462" y="1744"/>
              <a:ext cx="25" cy="21"/>
            </a:xfrm>
            <a:custGeom>
              <a:avLst/>
              <a:gdLst/>
              <a:ahLst/>
              <a:cxnLst/>
              <a:rect l="l" t="t" r="r" b="b"/>
              <a:pathLst>
                <a:path w="164" h="134" extrusionOk="0">
                  <a:moveTo>
                    <a:pt x="17" y="134"/>
                  </a:moveTo>
                  <a:cubicBezTo>
                    <a:pt x="12" y="134"/>
                    <a:pt x="8" y="132"/>
                    <a:pt x="5" y="128"/>
                  </a:cubicBezTo>
                  <a:cubicBezTo>
                    <a:pt x="0" y="121"/>
                    <a:pt x="1" y="111"/>
                    <a:pt x="8" y="106"/>
                  </a:cubicBezTo>
                  <a:cubicBezTo>
                    <a:pt x="137" y="5"/>
                    <a:pt x="137" y="5"/>
                    <a:pt x="137" y="5"/>
                  </a:cubicBezTo>
                  <a:cubicBezTo>
                    <a:pt x="144" y="0"/>
                    <a:pt x="154" y="1"/>
                    <a:pt x="159" y="8"/>
                  </a:cubicBezTo>
                  <a:cubicBezTo>
                    <a:pt x="164" y="15"/>
                    <a:pt x="163" y="25"/>
                    <a:pt x="156" y="30"/>
                  </a:cubicBezTo>
                  <a:cubicBezTo>
                    <a:pt x="27" y="130"/>
                    <a:pt x="27" y="130"/>
                    <a:pt x="27" y="130"/>
                  </a:cubicBezTo>
                  <a:cubicBezTo>
                    <a:pt x="24" y="133"/>
                    <a:pt x="20" y="134"/>
                    <a:pt x="17" y="1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36"/>
            <p:cNvSpPr/>
            <p:nvPr/>
          </p:nvSpPr>
          <p:spPr>
            <a:xfrm>
              <a:off x="6397" y="1757"/>
              <a:ext cx="70" cy="81"/>
            </a:xfrm>
            <a:custGeom>
              <a:avLst/>
              <a:gdLst/>
              <a:ahLst/>
              <a:cxnLst/>
              <a:rect l="l" t="t" r="r" b="b"/>
              <a:pathLst>
                <a:path w="460" h="533" extrusionOk="0">
                  <a:moveTo>
                    <a:pt x="347" y="533"/>
                  </a:moveTo>
                  <a:cubicBezTo>
                    <a:pt x="113" y="533"/>
                    <a:pt x="113" y="533"/>
                    <a:pt x="113" y="533"/>
                  </a:cubicBezTo>
                  <a:cubicBezTo>
                    <a:pt x="109" y="533"/>
                    <a:pt x="105" y="532"/>
                    <a:pt x="102" y="529"/>
                  </a:cubicBezTo>
                  <a:cubicBezTo>
                    <a:pt x="99" y="526"/>
                    <a:pt x="97" y="522"/>
                    <a:pt x="97" y="518"/>
                  </a:cubicBezTo>
                  <a:cubicBezTo>
                    <a:pt x="98" y="418"/>
                    <a:pt x="98" y="418"/>
                    <a:pt x="98" y="418"/>
                  </a:cubicBezTo>
                  <a:cubicBezTo>
                    <a:pt x="36" y="375"/>
                    <a:pt x="0" y="305"/>
                    <a:pt x="0" y="230"/>
                  </a:cubicBezTo>
                  <a:cubicBezTo>
                    <a:pt x="0" y="103"/>
                    <a:pt x="103" y="0"/>
                    <a:pt x="230" y="0"/>
                  </a:cubicBezTo>
                  <a:cubicBezTo>
                    <a:pt x="357" y="0"/>
                    <a:pt x="460" y="103"/>
                    <a:pt x="460" y="230"/>
                  </a:cubicBezTo>
                  <a:cubicBezTo>
                    <a:pt x="460" y="305"/>
                    <a:pt x="424" y="374"/>
                    <a:pt x="363" y="417"/>
                  </a:cubicBezTo>
                  <a:cubicBezTo>
                    <a:pt x="362" y="518"/>
                    <a:pt x="362" y="518"/>
                    <a:pt x="362" y="518"/>
                  </a:cubicBezTo>
                  <a:cubicBezTo>
                    <a:pt x="362" y="527"/>
                    <a:pt x="355" y="533"/>
                    <a:pt x="347" y="533"/>
                  </a:cubicBezTo>
                  <a:close/>
                  <a:moveTo>
                    <a:pt x="128" y="502"/>
                  </a:moveTo>
                  <a:cubicBezTo>
                    <a:pt x="331" y="502"/>
                    <a:pt x="331" y="502"/>
                    <a:pt x="331" y="502"/>
                  </a:cubicBezTo>
                  <a:cubicBezTo>
                    <a:pt x="332" y="409"/>
                    <a:pt x="332" y="409"/>
                    <a:pt x="332" y="409"/>
                  </a:cubicBezTo>
                  <a:cubicBezTo>
                    <a:pt x="332" y="404"/>
                    <a:pt x="334" y="399"/>
                    <a:pt x="339" y="396"/>
                  </a:cubicBezTo>
                  <a:cubicBezTo>
                    <a:pt x="395" y="359"/>
                    <a:pt x="429" y="297"/>
                    <a:pt x="429" y="230"/>
                  </a:cubicBezTo>
                  <a:cubicBezTo>
                    <a:pt x="429" y="120"/>
                    <a:pt x="339" y="31"/>
                    <a:pt x="230" y="31"/>
                  </a:cubicBezTo>
                  <a:cubicBezTo>
                    <a:pt x="120" y="31"/>
                    <a:pt x="31" y="120"/>
                    <a:pt x="31" y="230"/>
                  </a:cubicBezTo>
                  <a:cubicBezTo>
                    <a:pt x="31" y="297"/>
                    <a:pt x="65" y="360"/>
                    <a:pt x="122" y="397"/>
                  </a:cubicBezTo>
                  <a:cubicBezTo>
                    <a:pt x="126" y="399"/>
                    <a:pt x="129" y="404"/>
                    <a:pt x="129" y="410"/>
                  </a:cubicBezTo>
                  <a:lnTo>
                    <a:pt x="128" y="5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36"/>
            <p:cNvSpPr/>
            <p:nvPr/>
          </p:nvSpPr>
          <p:spPr>
            <a:xfrm>
              <a:off x="6413" y="1844"/>
              <a:ext cx="38" cy="25"/>
            </a:xfrm>
            <a:custGeom>
              <a:avLst/>
              <a:gdLst/>
              <a:ahLst/>
              <a:cxnLst/>
              <a:rect l="l" t="t" r="r" b="b"/>
              <a:pathLst>
                <a:path w="251" h="167" extrusionOk="0">
                  <a:moveTo>
                    <a:pt x="126" y="167"/>
                  </a:moveTo>
                  <a:cubicBezTo>
                    <a:pt x="57" y="167"/>
                    <a:pt x="0" y="111"/>
                    <a:pt x="0" y="4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40" y="0"/>
                    <a:pt x="244" y="2"/>
                    <a:pt x="247" y="4"/>
                  </a:cubicBezTo>
                  <a:cubicBezTo>
                    <a:pt x="250" y="7"/>
                    <a:pt x="251" y="11"/>
                    <a:pt x="251" y="16"/>
                  </a:cubicBezTo>
                  <a:cubicBezTo>
                    <a:pt x="251" y="42"/>
                    <a:pt x="251" y="42"/>
                    <a:pt x="251" y="42"/>
                  </a:cubicBezTo>
                  <a:cubicBezTo>
                    <a:pt x="251" y="111"/>
                    <a:pt x="195" y="167"/>
                    <a:pt x="126" y="167"/>
                  </a:cubicBezTo>
                  <a:close/>
                  <a:moveTo>
                    <a:pt x="32" y="31"/>
                  </a:moveTo>
                  <a:cubicBezTo>
                    <a:pt x="31" y="42"/>
                    <a:pt x="31" y="42"/>
                    <a:pt x="31" y="42"/>
                  </a:cubicBezTo>
                  <a:cubicBezTo>
                    <a:pt x="31" y="93"/>
                    <a:pt x="74" y="136"/>
                    <a:pt x="126" y="136"/>
                  </a:cubicBezTo>
                  <a:cubicBezTo>
                    <a:pt x="178" y="136"/>
                    <a:pt x="220" y="93"/>
                    <a:pt x="220" y="42"/>
                  </a:cubicBezTo>
                  <a:cubicBezTo>
                    <a:pt x="220" y="31"/>
                    <a:pt x="220" y="31"/>
                    <a:pt x="220" y="31"/>
                  </a:cubicBezTo>
                  <a:lnTo>
                    <a:pt x="32" y="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9" name="Google Shape;1389;p36"/>
          <p:cNvGrpSpPr/>
          <p:nvPr/>
        </p:nvGrpSpPr>
        <p:grpSpPr>
          <a:xfrm>
            <a:off x="418563" y="3057215"/>
            <a:ext cx="324000" cy="324000"/>
            <a:chOff x="5061" y="3218"/>
            <a:chExt cx="227" cy="227"/>
          </a:xfrm>
        </p:grpSpPr>
        <p:sp>
          <p:nvSpPr>
            <p:cNvPr id="1390" name="Google Shape;1390;p36"/>
            <p:cNvSpPr/>
            <p:nvPr/>
          </p:nvSpPr>
          <p:spPr>
            <a:xfrm>
              <a:off x="5061" y="3218"/>
              <a:ext cx="227" cy="227"/>
            </a:xfrm>
            <a:custGeom>
              <a:avLst/>
              <a:gdLst/>
              <a:ahLst/>
              <a:cxnLst/>
              <a:rect l="l" t="t" r="r" b="b"/>
              <a:pathLst>
                <a:path w="1310" h="1309" extrusionOk="0">
                  <a:moveTo>
                    <a:pt x="655" y="1309"/>
                  </a:moveTo>
                  <a:cubicBezTo>
                    <a:pt x="294" y="1309"/>
                    <a:pt x="0" y="1016"/>
                    <a:pt x="0" y="655"/>
                  </a:cubicBezTo>
                  <a:cubicBezTo>
                    <a:pt x="0" y="294"/>
                    <a:pt x="294" y="0"/>
                    <a:pt x="655" y="0"/>
                  </a:cubicBezTo>
                  <a:cubicBezTo>
                    <a:pt x="1016" y="0"/>
                    <a:pt x="1310" y="294"/>
                    <a:pt x="1310" y="655"/>
                  </a:cubicBezTo>
                  <a:cubicBezTo>
                    <a:pt x="1310" y="1016"/>
                    <a:pt x="1016" y="1309"/>
                    <a:pt x="655" y="1309"/>
                  </a:cubicBezTo>
                  <a:close/>
                  <a:moveTo>
                    <a:pt x="655" y="27"/>
                  </a:moveTo>
                  <a:cubicBezTo>
                    <a:pt x="309" y="27"/>
                    <a:pt x="28" y="309"/>
                    <a:pt x="28" y="655"/>
                  </a:cubicBezTo>
                  <a:cubicBezTo>
                    <a:pt x="28" y="1001"/>
                    <a:pt x="309" y="1282"/>
                    <a:pt x="655" y="1282"/>
                  </a:cubicBezTo>
                  <a:cubicBezTo>
                    <a:pt x="1001" y="1282"/>
                    <a:pt x="1282" y="1001"/>
                    <a:pt x="1282" y="655"/>
                  </a:cubicBezTo>
                  <a:cubicBezTo>
                    <a:pt x="1282" y="309"/>
                    <a:pt x="1001" y="27"/>
                    <a:pt x="655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36"/>
            <p:cNvSpPr/>
            <p:nvPr/>
          </p:nvSpPr>
          <p:spPr>
            <a:xfrm>
              <a:off x="5111" y="3284"/>
              <a:ext cx="36" cy="62"/>
            </a:xfrm>
            <a:custGeom>
              <a:avLst/>
              <a:gdLst/>
              <a:ahLst/>
              <a:cxnLst/>
              <a:rect l="l" t="t" r="r" b="b"/>
              <a:pathLst>
                <a:path w="209" h="358" extrusionOk="0">
                  <a:moveTo>
                    <a:pt x="176" y="358"/>
                  </a:moveTo>
                  <a:cubicBezTo>
                    <a:pt x="171" y="358"/>
                    <a:pt x="166" y="357"/>
                    <a:pt x="162" y="354"/>
                  </a:cubicBezTo>
                  <a:cubicBezTo>
                    <a:pt x="162" y="354"/>
                    <a:pt x="162" y="354"/>
                    <a:pt x="162" y="354"/>
                  </a:cubicBezTo>
                  <a:cubicBezTo>
                    <a:pt x="68" y="305"/>
                    <a:pt x="9" y="187"/>
                    <a:pt x="1" y="31"/>
                  </a:cubicBezTo>
                  <a:cubicBezTo>
                    <a:pt x="0" y="23"/>
                    <a:pt x="3" y="15"/>
                    <a:pt x="9" y="9"/>
                  </a:cubicBezTo>
                  <a:cubicBezTo>
                    <a:pt x="14" y="3"/>
                    <a:pt x="22" y="0"/>
                    <a:pt x="31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14" y="0"/>
                    <a:pt x="127" y="11"/>
                    <a:pt x="129" y="27"/>
                  </a:cubicBezTo>
                  <a:cubicBezTo>
                    <a:pt x="141" y="140"/>
                    <a:pt x="167" y="240"/>
                    <a:pt x="203" y="315"/>
                  </a:cubicBezTo>
                  <a:cubicBezTo>
                    <a:pt x="209" y="327"/>
                    <a:pt x="206" y="341"/>
                    <a:pt x="197" y="350"/>
                  </a:cubicBezTo>
                  <a:cubicBezTo>
                    <a:pt x="191" y="355"/>
                    <a:pt x="184" y="358"/>
                    <a:pt x="176" y="358"/>
                  </a:cubicBezTo>
                  <a:close/>
                  <a:moveTo>
                    <a:pt x="28" y="30"/>
                  </a:moveTo>
                  <a:cubicBezTo>
                    <a:pt x="36" y="176"/>
                    <a:pt x="90" y="285"/>
                    <a:pt x="174" y="330"/>
                  </a:cubicBezTo>
                  <a:cubicBezTo>
                    <a:pt x="174" y="330"/>
                    <a:pt x="174" y="330"/>
                    <a:pt x="174" y="330"/>
                  </a:cubicBezTo>
                  <a:cubicBezTo>
                    <a:pt x="176" y="331"/>
                    <a:pt x="177" y="330"/>
                    <a:pt x="178" y="330"/>
                  </a:cubicBezTo>
                  <a:cubicBezTo>
                    <a:pt x="141" y="249"/>
                    <a:pt x="114" y="147"/>
                    <a:pt x="101" y="29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14" y="31"/>
                    <a:pt x="14" y="31"/>
                    <a:pt x="14" y="31"/>
                  </a:cubicBezTo>
                  <a:lnTo>
                    <a:pt x="28" y="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36"/>
            <p:cNvSpPr/>
            <p:nvPr/>
          </p:nvSpPr>
          <p:spPr>
            <a:xfrm>
              <a:off x="5103" y="3258"/>
              <a:ext cx="143" cy="147"/>
            </a:xfrm>
            <a:custGeom>
              <a:avLst/>
              <a:gdLst/>
              <a:ahLst/>
              <a:cxnLst/>
              <a:rect l="l" t="t" r="r" b="b"/>
              <a:pathLst>
                <a:path w="830" h="845" extrusionOk="0">
                  <a:moveTo>
                    <a:pt x="623" y="845"/>
                  </a:moveTo>
                  <a:cubicBezTo>
                    <a:pt x="207" y="845"/>
                    <a:pt x="207" y="845"/>
                    <a:pt x="207" y="845"/>
                  </a:cubicBezTo>
                  <a:cubicBezTo>
                    <a:pt x="190" y="845"/>
                    <a:pt x="177" y="832"/>
                    <a:pt x="177" y="815"/>
                  </a:cubicBezTo>
                  <a:cubicBezTo>
                    <a:pt x="177" y="799"/>
                    <a:pt x="177" y="799"/>
                    <a:pt x="177" y="799"/>
                  </a:cubicBezTo>
                  <a:cubicBezTo>
                    <a:pt x="177" y="745"/>
                    <a:pt x="239" y="718"/>
                    <a:pt x="294" y="693"/>
                  </a:cubicBezTo>
                  <a:cubicBezTo>
                    <a:pt x="330" y="678"/>
                    <a:pt x="370" y="660"/>
                    <a:pt x="370" y="642"/>
                  </a:cubicBezTo>
                  <a:cubicBezTo>
                    <a:pt x="370" y="625"/>
                    <a:pt x="370" y="625"/>
                    <a:pt x="370" y="625"/>
                  </a:cubicBezTo>
                  <a:cubicBezTo>
                    <a:pt x="342" y="615"/>
                    <a:pt x="318" y="599"/>
                    <a:pt x="295" y="576"/>
                  </a:cubicBezTo>
                  <a:cubicBezTo>
                    <a:pt x="118" y="562"/>
                    <a:pt x="5" y="401"/>
                    <a:pt x="0" y="154"/>
                  </a:cubicBezTo>
                  <a:cubicBezTo>
                    <a:pt x="0" y="140"/>
                    <a:pt x="6" y="126"/>
                    <a:pt x="16" y="116"/>
                  </a:cubicBezTo>
                  <a:cubicBezTo>
                    <a:pt x="26" y="105"/>
                    <a:pt x="40" y="99"/>
                    <a:pt x="55" y="99"/>
                  </a:cubicBezTo>
                  <a:cubicBezTo>
                    <a:pt x="141" y="99"/>
                    <a:pt x="141" y="99"/>
                    <a:pt x="141" y="99"/>
                  </a:cubicBezTo>
                  <a:cubicBezTo>
                    <a:pt x="141" y="99"/>
                    <a:pt x="144" y="97"/>
                    <a:pt x="144" y="97"/>
                  </a:cubicBezTo>
                  <a:cubicBezTo>
                    <a:pt x="142" y="75"/>
                    <a:pt x="142" y="53"/>
                    <a:pt x="141" y="31"/>
                  </a:cubicBezTo>
                  <a:cubicBezTo>
                    <a:pt x="141" y="23"/>
                    <a:pt x="144" y="15"/>
                    <a:pt x="150" y="9"/>
                  </a:cubicBezTo>
                  <a:cubicBezTo>
                    <a:pt x="156" y="3"/>
                    <a:pt x="163" y="0"/>
                    <a:pt x="171" y="0"/>
                  </a:cubicBezTo>
                  <a:cubicBezTo>
                    <a:pt x="659" y="0"/>
                    <a:pt x="659" y="0"/>
                    <a:pt x="659" y="0"/>
                  </a:cubicBezTo>
                  <a:cubicBezTo>
                    <a:pt x="667" y="0"/>
                    <a:pt x="674" y="3"/>
                    <a:pt x="680" y="9"/>
                  </a:cubicBezTo>
                  <a:cubicBezTo>
                    <a:pt x="686" y="15"/>
                    <a:pt x="689" y="23"/>
                    <a:pt x="689" y="31"/>
                  </a:cubicBezTo>
                  <a:cubicBezTo>
                    <a:pt x="688" y="53"/>
                    <a:pt x="688" y="75"/>
                    <a:pt x="686" y="97"/>
                  </a:cubicBezTo>
                  <a:cubicBezTo>
                    <a:pt x="689" y="99"/>
                    <a:pt x="689" y="99"/>
                    <a:pt x="689" y="99"/>
                  </a:cubicBezTo>
                  <a:cubicBezTo>
                    <a:pt x="775" y="99"/>
                    <a:pt x="775" y="99"/>
                    <a:pt x="775" y="99"/>
                  </a:cubicBezTo>
                  <a:cubicBezTo>
                    <a:pt x="790" y="99"/>
                    <a:pt x="804" y="105"/>
                    <a:pt x="814" y="116"/>
                  </a:cubicBezTo>
                  <a:cubicBezTo>
                    <a:pt x="825" y="126"/>
                    <a:pt x="830" y="140"/>
                    <a:pt x="830" y="154"/>
                  </a:cubicBezTo>
                  <a:cubicBezTo>
                    <a:pt x="825" y="401"/>
                    <a:pt x="712" y="562"/>
                    <a:pt x="536" y="576"/>
                  </a:cubicBezTo>
                  <a:cubicBezTo>
                    <a:pt x="512" y="599"/>
                    <a:pt x="488" y="615"/>
                    <a:pt x="462" y="623"/>
                  </a:cubicBezTo>
                  <a:cubicBezTo>
                    <a:pt x="460" y="642"/>
                    <a:pt x="460" y="642"/>
                    <a:pt x="460" y="642"/>
                  </a:cubicBezTo>
                  <a:cubicBezTo>
                    <a:pt x="460" y="660"/>
                    <a:pt x="501" y="678"/>
                    <a:pt x="536" y="693"/>
                  </a:cubicBezTo>
                  <a:cubicBezTo>
                    <a:pt x="591" y="718"/>
                    <a:pt x="653" y="745"/>
                    <a:pt x="653" y="799"/>
                  </a:cubicBezTo>
                  <a:cubicBezTo>
                    <a:pt x="653" y="815"/>
                    <a:pt x="653" y="815"/>
                    <a:pt x="653" y="815"/>
                  </a:cubicBezTo>
                  <a:cubicBezTo>
                    <a:pt x="653" y="832"/>
                    <a:pt x="640" y="845"/>
                    <a:pt x="623" y="845"/>
                  </a:cubicBezTo>
                  <a:close/>
                  <a:moveTo>
                    <a:pt x="55" y="127"/>
                  </a:moveTo>
                  <a:cubicBezTo>
                    <a:pt x="47" y="127"/>
                    <a:pt x="40" y="130"/>
                    <a:pt x="35" y="135"/>
                  </a:cubicBezTo>
                  <a:cubicBezTo>
                    <a:pt x="30" y="140"/>
                    <a:pt x="28" y="147"/>
                    <a:pt x="28" y="154"/>
                  </a:cubicBezTo>
                  <a:cubicBezTo>
                    <a:pt x="33" y="385"/>
                    <a:pt x="135" y="536"/>
                    <a:pt x="296" y="548"/>
                  </a:cubicBezTo>
                  <a:cubicBezTo>
                    <a:pt x="303" y="549"/>
                    <a:pt x="310" y="552"/>
                    <a:pt x="315" y="557"/>
                  </a:cubicBezTo>
                  <a:cubicBezTo>
                    <a:pt x="334" y="577"/>
                    <a:pt x="355" y="590"/>
                    <a:pt x="377" y="597"/>
                  </a:cubicBezTo>
                  <a:cubicBezTo>
                    <a:pt x="389" y="601"/>
                    <a:pt x="397" y="612"/>
                    <a:pt x="397" y="625"/>
                  </a:cubicBezTo>
                  <a:cubicBezTo>
                    <a:pt x="397" y="642"/>
                    <a:pt x="397" y="642"/>
                    <a:pt x="397" y="642"/>
                  </a:cubicBezTo>
                  <a:cubicBezTo>
                    <a:pt x="397" y="678"/>
                    <a:pt x="352" y="698"/>
                    <a:pt x="305" y="719"/>
                  </a:cubicBezTo>
                  <a:cubicBezTo>
                    <a:pt x="258" y="739"/>
                    <a:pt x="204" y="763"/>
                    <a:pt x="204" y="799"/>
                  </a:cubicBezTo>
                  <a:cubicBezTo>
                    <a:pt x="204" y="815"/>
                    <a:pt x="204" y="815"/>
                    <a:pt x="204" y="815"/>
                  </a:cubicBezTo>
                  <a:cubicBezTo>
                    <a:pt x="204" y="816"/>
                    <a:pt x="205" y="818"/>
                    <a:pt x="207" y="818"/>
                  </a:cubicBezTo>
                  <a:cubicBezTo>
                    <a:pt x="623" y="818"/>
                    <a:pt x="623" y="818"/>
                    <a:pt x="623" y="818"/>
                  </a:cubicBezTo>
                  <a:cubicBezTo>
                    <a:pt x="625" y="818"/>
                    <a:pt x="626" y="816"/>
                    <a:pt x="626" y="815"/>
                  </a:cubicBezTo>
                  <a:cubicBezTo>
                    <a:pt x="626" y="799"/>
                    <a:pt x="626" y="799"/>
                    <a:pt x="626" y="799"/>
                  </a:cubicBezTo>
                  <a:cubicBezTo>
                    <a:pt x="626" y="763"/>
                    <a:pt x="572" y="739"/>
                    <a:pt x="525" y="719"/>
                  </a:cubicBezTo>
                  <a:cubicBezTo>
                    <a:pt x="478" y="698"/>
                    <a:pt x="433" y="678"/>
                    <a:pt x="433" y="642"/>
                  </a:cubicBezTo>
                  <a:cubicBezTo>
                    <a:pt x="433" y="625"/>
                    <a:pt x="433" y="625"/>
                    <a:pt x="433" y="625"/>
                  </a:cubicBezTo>
                  <a:cubicBezTo>
                    <a:pt x="433" y="612"/>
                    <a:pt x="441" y="601"/>
                    <a:pt x="453" y="597"/>
                  </a:cubicBezTo>
                  <a:cubicBezTo>
                    <a:pt x="475" y="590"/>
                    <a:pt x="496" y="577"/>
                    <a:pt x="515" y="557"/>
                  </a:cubicBezTo>
                  <a:cubicBezTo>
                    <a:pt x="520" y="552"/>
                    <a:pt x="527" y="549"/>
                    <a:pt x="534" y="548"/>
                  </a:cubicBezTo>
                  <a:cubicBezTo>
                    <a:pt x="695" y="536"/>
                    <a:pt x="797" y="385"/>
                    <a:pt x="802" y="154"/>
                  </a:cubicBezTo>
                  <a:cubicBezTo>
                    <a:pt x="802" y="147"/>
                    <a:pt x="800" y="140"/>
                    <a:pt x="795" y="135"/>
                  </a:cubicBezTo>
                  <a:cubicBezTo>
                    <a:pt x="790" y="130"/>
                    <a:pt x="783" y="127"/>
                    <a:pt x="775" y="127"/>
                  </a:cubicBezTo>
                  <a:cubicBezTo>
                    <a:pt x="689" y="127"/>
                    <a:pt x="689" y="127"/>
                    <a:pt x="689" y="127"/>
                  </a:cubicBezTo>
                  <a:cubicBezTo>
                    <a:pt x="681" y="127"/>
                    <a:pt x="673" y="123"/>
                    <a:pt x="667" y="117"/>
                  </a:cubicBezTo>
                  <a:cubicBezTo>
                    <a:pt x="662" y="112"/>
                    <a:pt x="659" y="103"/>
                    <a:pt x="659" y="95"/>
                  </a:cubicBezTo>
                  <a:cubicBezTo>
                    <a:pt x="660" y="74"/>
                    <a:pt x="661" y="52"/>
                    <a:pt x="661" y="30"/>
                  </a:cubicBezTo>
                  <a:cubicBezTo>
                    <a:pt x="659" y="28"/>
                    <a:pt x="659" y="28"/>
                    <a:pt x="659" y="28"/>
                  </a:cubicBezTo>
                  <a:cubicBezTo>
                    <a:pt x="171" y="28"/>
                    <a:pt x="171" y="28"/>
                    <a:pt x="171" y="28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69" y="30"/>
                    <a:pt x="169" y="30"/>
                    <a:pt x="169" y="30"/>
                  </a:cubicBezTo>
                  <a:cubicBezTo>
                    <a:pt x="169" y="52"/>
                    <a:pt x="170" y="74"/>
                    <a:pt x="171" y="95"/>
                  </a:cubicBezTo>
                  <a:cubicBezTo>
                    <a:pt x="171" y="103"/>
                    <a:pt x="169" y="111"/>
                    <a:pt x="163" y="117"/>
                  </a:cubicBezTo>
                  <a:cubicBezTo>
                    <a:pt x="157" y="123"/>
                    <a:pt x="149" y="127"/>
                    <a:pt x="141" y="127"/>
                  </a:cubicBezTo>
                  <a:lnTo>
                    <a:pt x="55" y="1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36"/>
            <p:cNvSpPr/>
            <p:nvPr/>
          </p:nvSpPr>
          <p:spPr>
            <a:xfrm>
              <a:off x="5202" y="3284"/>
              <a:ext cx="36" cy="62"/>
            </a:xfrm>
            <a:custGeom>
              <a:avLst/>
              <a:gdLst/>
              <a:ahLst/>
              <a:cxnLst/>
              <a:rect l="l" t="t" r="r" b="b"/>
              <a:pathLst>
                <a:path w="209" h="358" extrusionOk="0">
                  <a:moveTo>
                    <a:pt x="33" y="358"/>
                  </a:moveTo>
                  <a:cubicBezTo>
                    <a:pt x="25" y="358"/>
                    <a:pt x="18" y="355"/>
                    <a:pt x="12" y="350"/>
                  </a:cubicBezTo>
                  <a:cubicBezTo>
                    <a:pt x="3" y="341"/>
                    <a:pt x="0" y="327"/>
                    <a:pt x="6" y="315"/>
                  </a:cubicBezTo>
                  <a:cubicBezTo>
                    <a:pt x="6" y="315"/>
                    <a:pt x="6" y="315"/>
                    <a:pt x="6" y="315"/>
                  </a:cubicBezTo>
                  <a:cubicBezTo>
                    <a:pt x="42" y="240"/>
                    <a:pt x="68" y="141"/>
                    <a:pt x="80" y="26"/>
                  </a:cubicBezTo>
                  <a:cubicBezTo>
                    <a:pt x="82" y="11"/>
                    <a:pt x="95" y="0"/>
                    <a:pt x="110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87" y="0"/>
                    <a:pt x="195" y="3"/>
                    <a:pt x="200" y="9"/>
                  </a:cubicBezTo>
                  <a:cubicBezTo>
                    <a:pt x="206" y="15"/>
                    <a:pt x="209" y="23"/>
                    <a:pt x="208" y="31"/>
                  </a:cubicBezTo>
                  <a:cubicBezTo>
                    <a:pt x="200" y="187"/>
                    <a:pt x="141" y="305"/>
                    <a:pt x="47" y="354"/>
                  </a:cubicBezTo>
                  <a:cubicBezTo>
                    <a:pt x="43" y="357"/>
                    <a:pt x="38" y="358"/>
                    <a:pt x="33" y="358"/>
                  </a:cubicBezTo>
                  <a:close/>
                  <a:moveTo>
                    <a:pt x="31" y="327"/>
                  </a:moveTo>
                  <a:cubicBezTo>
                    <a:pt x="30" y="328"/>
                    <a:pt x="30" y="329"/>
                    <a:pt x="31" y="330"/>
                  </a:cubicBezTo>
                  <a:cubicBezTo>
                    <a:pt x="32" y="330"/>
                    <a:pt x="33" y="331"/>
                    <a:pt x="35" y="330"/>
                  </a:cubicBezTo>
                  <a:cubicBezTo>
                    <a:pt x="120" y="285"/>
                    <a:pt x="173" y="176"/>
                    <a:pt x="181" y="30"/>
                  </a:cubicBezTo>
                  <a:cubicBezTo>
                    <a:pt x="178" y="27"/>
                    <a:pt x="178" y="27"/>
                    <a:pt x="178" y="27"/>
                  </a:cubicBezTo>
                  <a:cubicBezTo>
                    <a:pt x="110" y="27"/>
                    <a:pt x="110" y="27"/>
                    <a:pt x="110" y="27"/>
                  </a:cubicBezTo>
                  <a:cubicBezTo>
                    <a:pt x="95" y="147"/>
                    <a:pt x="68" y="250"/>
                    <a:pt x="31" y="3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36"/>
            <p:cNvSpPr/>
            <p:nvPr/>
          </p:nvSpPr>
          <p:spPr>
            <a:xfrm>
              <a:off x="5158" y="3281"/>
              <a:ext cx="19" cy="51"/>
            </a:xfrm>
            <a:custGeom>
              <a:avLst/>
              <a:gdLst/>
              <a:ahLst/>
              <a:cxnLst/>
              <a:rect l="l" t="t" r="r" b="b"/>
              <a:pathLst>
                <a:path w="109" h="293" extrusionOk="0">
                  <a:moveTo>
                    <a:pt x="95" y="293"/>
                  </a:moveTo>
                  <a:cubicBezTo>
                    <a:pt x="87" y="293"/>
                    <a:pt x="81" y="287"/>
                    <a:pt x="81" y="279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24" y="94"/>
                    <a:pt x="24" y="94"/>
                    <a:pt x="24" y="94"/>
                  </a:cubicBezTo>
                  <a:cubicBezTo>
                    <a:pt x="18" y="99"/>
                    <a:pt x="10" y="98"/>
                    <a:pt x="5" y="92"/>
                  </a:cubicBezTo>
                  <a:cubicBezTo>
                    <a:pt x="0" y="87"/>
                    <a:pt x="0" y="78"/>
                    <a:pt x="6" y="73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90" y="0"/>
                    <a:pt x="96" y="0"/>
                    <a:pt x="101" y="2"/>
                  </a:cubicBezTo>
                  <a:cubicBezTo>
                    <a:pt x="106" y="4"/>
                    <a:pt x="109" y="9"/>
                    <a:pt x="109" y="14"/>
                  </a:cubicBezTo>
                  <a:cubicBezTo>
                    <a:pt x="109" y="279"/>
                    <a:pt x="109" y="279"/>
                    <a:pt x="109" y="279"/>
                  </a:cubicBezTo>
                  <a:cubicBezTo>
                    <a:pt x="109" y="287"/>
                    <a:pt x="103" y="293"/>
                    <a:pt x="95" y="2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6"/>
            <p:cNvSpPr/>
            <p:nvPr/>
          </p:nvSpPr>
          <p:spPr>
            <a:xfrm>
              <a:off x="5163" y="3327"/>
              <a:ext cx="23" cy="5"/>
            </a:xfrm>
            <a:custGeom>
              <a:avLst/>
              <a:gdLst/>
              <a:ahLst/>
              <a:cxnLst/>
              <a:rect l="l" t="t" r="r" b="b"/>
              <a:pathLst>
                <a:path w="130" h="27" extrusionOk="0">
                  <a:moveTo>
                    <a:pt x="116" y="27"/>
                  </a:moveTo>
                  <a:cubicBezTo>
                    <a:pt x="13" y="27"/>
                    <a:pt x="13" y="27"/>
                    <a:pt x="13" y="27"/>
                  </a:cubicBez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24" y="0"/>
                    <a:pt x="130" y="6"/>
                    <a:pt x="130" y="13"/>
                  </a:cubicBezTo>
                  <a:cubicBezTo>
                    <a:pt x="130" y="21"/>
                    <a:pt x="124" y="27"/>
                    <a:pt x="116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6" name="Google Shape;1396;p36"/>
          <p:cNvGrpSpPr/>
          <p:nvPr/>
        </p:nvGrpSpPr>
        <p:grpSpPr>
          <a:xfrm>
            <a:off x="418563" y="3715753"/>
            <a:ext cx="324000" cy="324000"/>
            <a:chOff x="6813" y="1773"/>
            <a:chExt cx="227" cy="227"/>
          </a:xfrm>
        </p:grpSpPr>
        <p:sp>
          <p:nvSpPr>
            <p:cNvPr id="1397" name="Google Shape;1397;p36"/>
            <p:cNvSpPr/>
            <p:nvPr/>
          </p:nvSpPr>
          <p:spPr>
            <a:xfrm>
              <a:off x="6813" y="1773"/>
              <a:ext cx="227" cy="227"/>
            </a:xfrm>
            <a:custGeom>
              <a:avLst/>
              <a:gdLst/>
              <a:ahLst/>
              <a:cxnLst/>
              <a:rect l="l" t="t" r="r" b="b"/>
              <a:pathLst>
                <a:path w="2422" h="2422" extrusionOk="0">
                  <a:moveTo>
                    <a:pt x="1211" y="2422"/>
                  </a:moveTo>
                  <a:cubicBezTo>
                    <a:pt x="543" y="2422"/>
                    <a:pt x="0" y="1879"/>
                    <a:pt x="0" y="1212"/>
                  </a:cubicBezTo>
                  <a:cubicBezTo>
                    <a:pt x="0" y="543"/>
                    <a:pt x="543" y="0"/>
                    <a:pt x="1211" y="0"/>
                  </a:cubicBezTo>
                  <a:cubicBezTo>
                    <a:pt x="1879" y="0"/>
                    <a:pt x="2422" y="543"/>
                    <a:pt x="2422" y="1212"/>
                  </a:cubicBezTo>
                  <a:cubicBezTo>
                    <a:pt x="2422" y="1879"/>
                    <a:pt x="1879" y="2422"/>
                    <a:pt x="1211" y="2422"/>
                  </a:cubicBezTo>
                  <a:close/>
                  <a:moveTo>
                    <a:pt x="1211" y="51"/>
                  </a:moveTo>
                  <a:cubicBezTo>
                    <a:pt x="571" y="51"/>
                    <a:pt x="51" y="571"/>
                    <a:pt x="51" y="1212"/>
                  </a:cubicBezTo>
                  <a:cubicBezTo>
                    <a:pt x="51" y="1851"/>
                    <a:pt x="571" y="2372"/>
                    <a:pt x="1211" y="2372"/>
                  </a:cubicBezTo>
                  <a:cubicBezTo>
                    <a:pt x="1851" y="2372"/>
                    <a:pt x="2372" y="1851"/>
                    <a:pt x="2372" y="1212"/>
                  </a:cubicBezTo>
                  <a:cubicBezTo>
                    <a:pt x="2372" y="571"/>
                    <a:pt x="1851" y="51"/>
                    <a:pt x="1211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6"/>
            <p:cNvSpPr/>
            <p:nvPr/>
          </p:nvSpPr>
          <p:spPr>
            <a:xfrm>
              <a:off x="6852" y="1810"/>
              <a:ext cx="150" cy="150"/>
            </a:xfrm>
            <a:custGeom>
              <a:avLst/>
              <a:gdLst/>
              <a:ahLst/>
              <a:cxnLst/>
              <a:rect l="l" t="t" r="r" b="b"/>
              <a:pathLst>
                <a:path w="1599" h="1599" extrusionOk="0">
                  <a:moveTo>
                    <a:pt x="799" y="1599"/>
                  </a:moveTo>
                  <a:cubicBezTo>
                    <a:pt x="657" y="1599"/>
                    <a:pt x="516" y="1560"/>
                    <a:pt x="394" y="1488"/>
                  </a:cubicBezTo>
                  <a:cubicBezTo>
                    <a:pt x="382" y="1481"/>
                    <a:pt x="378" y="1466"/>
                    <a:pt x="385" y="1453"/>
                  </a:cubicBezTo>
                  <a:cubicBezTo>
                    <a:pt x="392" y="1441"/>
                    <a:pt x="408" y="1437"/>
                    <a:pt x="420" y="1444"/>
                  </a:cubicBezTo>
                  <a:cubicBezTo>
                    <a:pt x="534" y="1512"/>
                    <a:pt x="666" y="1548"/>
                    <a:pt x="799" y="1548"/>
                  </a:cubicBezTo>
                  <a:cubicBezTo>
                    <a:pt x="1212" y="1548"/>
                    <a:pt x="1548" y="1212"/>
                    <a:pt x="1548" y="799"/>
                  </a:cubicBezTo>
                  <a:cubicBezTo>
                    <a:pt x="1548" y="386"/>
                    <a:pt x="1212" y="50"/>
                    <a:pt x="799" y="50"/>
                  </a:cubicBezTo>
                  <a:cubicBezTo>
                    <a:pt x="386" y="50"/>
                    <a:pt x="51" y="386"/>
                    <a:pt x="51" y="799"/>
                  </a:cubicBezTo>
                  <a:cubicBezTo>
                    <a:pt x="51" y="933"/>
                    <a:pt x="86" y="1064"/>
                    <a:pt x="154" y="1179"/>
                  </a:cubicBezTo>
                  <a:cubicBezTo>
                    <a:pt x="161" y="1191"/>
                    <a:pt x="157" y="1206"/>
                    <a:pt x="145" y="1214"/>
                  </a:cubicBezTo>
                  <a:cubicBezTo>
                    <a:pt x="133" y="1221"/>
                    <a:pt x="117" y="1217"/>
                    <a:pt x="110" y="1204"/>
                  </a:cubicBezTo>
                  <a:cubicBezTo>
                    <a:pt x="38" y="1082"/>
                    <a:pt x="0" y="942"/>
                    <a:pt x="0" y="799"/>
                  </a:cubicBezTo>
                  <a:cubicBezTo>
                    <a:pt x="0" y="358"/>
                    <a:pt x="358" y="0"/>
                    <a:pt x="799" y="0"/>
                  </a:cubicBezTo>
                  <a:cubicBezTo>
                    <a:pt x="1240" y="0"/>
                    <a:pt x="1599" y="358"/>
                    <a:pt x="1599" y="799"/>
                  </a:cubicBezTo>
                  <a:cubicBezTo>
                    <a:pt x="1599" y="1240"/>
                    <a:pt x="1240" y="1599"/>
                    <a:pt x="799" y="15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6"/>
            <p:cNvSpPr/>
            <p:nvPr/>
          </p:nvSpPr>
          <p:spPr>
            <a:xfrm>
              <a:off x="6883" y="1842"/>
              <a:ext cx="88" cy="87"/>
            </a:xfrm>
            <a:custGeom>
              <a:avLst/>
              <a:gdLst/>
              <a:ahLst/>
              <a:cxnLst/>
              <a:rect l="l" t="t" r="r" b="b"/>
              <a:pathLst>
                <a:path w="935" h="936" extrusionOk="0">
                  <a:moveTo>
                    <a:pt x="467" y="936"/>
                  </a:moveTo>
                  <a:cubicBezTo>
                    <a:pt x="209" y="936"/>
                    <a:pt x="0" y="726"/>
                    <a:pt x="0" y="468"/>
                  </a:cubicBezTo>
                  <a:cubicBezTo>
                    <a:pt x="0" y="210"/>
                    <a:pt x="209" y="0"/>
                    <a:pt x="467" y="0"/>
                  </a:cubicBezTo>
                  <a:cubicBezTo>
                    <a:pt x="725" y="0"/>
                    <a:pt x="935" y="210"/>
                    <a:pt x="935" y="468"/>
                  </a:cubicBezTo>
                  <a:cubicBezTo>
                    <a:pt x="935" y="726"/>
                    <a:pt x="725" y="936"/>
                    <a:pt x="467" y="936"/>
                  </a:cubicBezTo>
                  <a:close/>
                  <a:moveTo>
                    <a:pt x="467" y="51"/>
                  </a:moveTo>
                  <a:cubicBezTo>
                    <a:pt x="237" y="51"/>
                    <a:pt x="50" y="238"/>
                    <a:pt x="50" y="468"/>
                  </a:cubicBezTo>
                  <a:cubicBezTo>
                    <a:pt x="50" y="698"/>
                    <a:pt x="237" y="885"/>
                    <a:pt x="467" y="885"/>
                  </a:cubicBezTo>
                  <a:cubicBezTo>
                    <a:pt x="697" y="885"/>
                    <a:pt x="884" y="698"/>
                    <a:pt x="884" y="468"/>
                  </a:cubicBezTo>
                  <a:cubicBezTo>
                    <a:pt x="884" y="238"/>
                    <a:pt x="697" y="51"/>
                    <a:pt x="467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36"/>
            <p:cNvSpPr/>
            <p:nvPr/>
          </p:nvSpPr>
          <p:spPr>
            <a:xfrm>
              <a:off x="6914" y="187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51"/>
                  </a:moveTo>
                  <a:cubicBezTo>
                    <a:pt x="89" y="51"/>
                    <a:pt x="51" y="89"/>
                    <a:pt x="51" y="136"/>
                  </a:cubicBezTo>
                  <a:cubicBezTo>
                    <a:pt x="51" y="183"/>
                    <a:pt x="89" y="221"/>
                    <a:pt x="136" y="221"/>
                  </a:cubicBezTo>
                  <a:cubicBezTo>
                    <a:pt x="183" y="221"/>
                    <a:pt x="221" y="183"/>
                    <a:pt x="221" y="136"/>
                  </a:cubicBezTo>
                  <a:cubicBezTo>
                    <a:pt x="221" y="89"/>
                    <a:pt x="183" y="51"/>
                    <a:pt x="136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36"/>
            <p:cNvSpPr/>
            <p:nvPr/>
          </p:nvSpPr>
          <p:spPr>
            <a:xfrm>
              <a:off x="6883" y="1883"/>
              <a:ext cx="46" cy="46"/>
            </a:xfrm>
            <a:custGeom>
              <a:avLst/>
              <a:gdLst/>
              <a:ahLst/>
              <a:cxnLst/>
              <a:rect l="l" t="t" r="r" b="b"/>
              <a:pathLst>
                <a:path w="494" h="492" extrusionOk="0">
                  <a:moveTo>
                    <a:pt x="28" y="492"/>
                  </a:moveTo>
                  <a:cubicBezTo>
                    <a:pt x="22" y="492"/>
                    <a:pt x="15" y="489"/>
                    <a:pt x="10" y="484"/>
                  </a:cubicBezTo>
                  <a:cubicBezTo>
                    <a:pt x="0" y="474"/>
                    <a:pt x="0" y="458"/>
                    <a:pt x="10" y="448"/>
                  </a:cubicBezTo>
                  <a:cubicBezTo>
                    <a:pt x="448" y="10"/>
                    <a:pt x="448" y="10"/>
                    <a:pt x="448" y="10"/>
                  </a:cubicBezTo>
                  <a:cubicBezTo>
                    <a:pt x="458" y="0"/>
                    <a:pt x="474" y="0"/>
                    <a:pt x="484" y="10"/>
                  </a:cubicBezTo>
                  <a:cubicBezTo>
                    <a:pt x="494" y="20"/>
                    <a:pt x="494" y="36"/>
                    <a:pt x="484" y="46"/>
                  </a:cubicBezTo>
                  <a:cubicBezTo>
                    <a:pt x="46" y="484"/>
                    <a:pt x="46" y="484"/>
                    <a:pt x="46" y="484"/>
                  </a:cubicBezTo>
                  <a:cubicBezTo>
                    <a:pt x="41" y="489"/>
                    <a:pt x="35" y="492"/>
                    <a:pt x="28" y="4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36"/>
            <p:cNvSpPr/>
            <p:nvPr/>
          </p:nvSpPr>
          <p:spPr>
            <a:xfrm>
              <a:off x="6839" y="1919"/>
              <a:ext cx="54" cy="54"/>
            </a:xfrm>
            <a:custGeom>
              <a:avLst/>
              <a:gdLst/>
              <a:ahLst/>
              <a:cxnLst/>
              <a:rect l="l" t="t" r="r" b="b"/>
              <a:pathLst>
                <a:path w="575" h="574" extrusionOk="0">
                  <a:moveTo>
                    <a:pt x="319" y="574"/>
                  </a:moveTo>
                  <a:cubicBezTo>
                    <a:pt x="317" y="574"/>
                    <a:pt x="314" y="574"/>
                    <a:pt x="312" y="573"/>
                  </a:cubicBezTo>
                  <a:cubicBezTo>
                    <a:pt x="303" y="570"/>
                    <a:pt x="296" y="563"/>
                    <a:pt x="294" y="554"/>
                  </a:cubicBezTo>
                  <a:cubicBezTo>
                    <a:pt x="249" y="326"/>
                    <a:pt x="249" y="326"/>
                    <a:pt x="249" y="326"/>
                  </a:cubicBezTo>
                  <a:cubicBezTo>
                    <a:pt x="22" y="281"/>
                    <a:pt x="22" y="281"/>
                    <a:pt x="22" y="281"/>
                  </a:cubicBezTo>
                  <a:cubicBezTo>
                    <a:pt x="13" y="279"/>
                    <a:pt x="5" y="272"/>
                    <a:pt x="2" y="263"/>
                  </a:cubicBezTo>
                  <a:cubicBezTo>
                    <a:pt x="0" y="254"/>
                    <a:pt x="2" y="245"/>
                    <a:pt x="9" y="238"/>
                  </a:cubicBezTo>
                  <a:cubicBezTo>
                    <a:pt x="238" y="9"/>
                    <a:pt x="238" y="9"/>
                    <a:pt x="238" y="9"/>
                  </a:cubicBezTo>
                  <a:cubicBezTo>
                    <a:pt x="244" y="2"/>
                    <a:pt x="253" y="0"/>
                    <a:pt x="261" y="2"/>
                  </a:cubicBezTo>
                  <a:cubicBezTo>
                    <a:pt x="505" y="50"/>
                    <a:pt x="505" y="50"/>
                    <a:pt x="505" y="50"/>
                  </a:cubicBezTo>
                  <a:cubicBezTo>
                    <a:pt x="515" y="52"/>
                    <a:pt x="523" y="60"/>
                    <a:pt x="525" y="70"/>
                  </a:cubicBezTo>
                  <a:cubicBezTo>
                    <a:pt x="574" y="314"/>
                    <a:pt x="574" y="314"/>
                    <a:pt x="574" y="314"/>
                  </a:cubicBezTo>
                  <a:cubicBezTo>
                    <a:pt x="575" y="322"/>
                    <a:pt x="573" y="331"/>
                    <a:pt x="567" y="337"/>
                  </a:cubicBezTo>
                  <a:cubicBezTo>
                    <a:pt x="337" y="567"/>
                    <a:pt x="337" y="567"/>
                    <a:pt x="337" y="567"/>
                  </a:cubicBezTo>
                  <a:cubicBezTo>
                    <a:pt x="333" y="571"/>
                    <a:pt x="326" y="574"/>
                    <a:pt x="319" y="574"/>
                  </a:cubicBezTo>
                  <a:close/>
                  <a:moveTo>
                    <a:pt x="78" y="240"/>
                  </a:moveTo>
                  <a:cubicBezTo>
                    <a:pt x="276" y="280"/>
                    <a:pt x="276" y="280"/>
                    <a:pt x="276" y="280"/>
                  </a:cubicBezTo>
                  <a:cubicBezTo>
                    <a:pt x="286" y="282"/>
                    <a:pt x="294" y="290"/>
                    <a:pt x="296" y="300"/>
                  </a:cubicBezTo>
                  <a:cubicBezTo>
                    <a:pt x="335" y="497"/>
                    <a:pt x="335" y="497"/>
                    <a:pt x="335" y="497"/>
                  </a:cubicBezTo>
                  <a:cubicBezTo>
                    <a:pt x="521" y="311"/>
                    <a:pt x="521" y="311"/>
                    <a:pt x="521" y="311"/>
                  </a:cubicBezTo>
                  <a:cubicBezTo>
                    <a:pt x="479" y="97"/>
                    <a:pt x="479" y="97"/>
                    <a:pt x="479" y="97"/>
                  </a:cubicBezTo>
                  <a:cubicBezTo>
                    <a:pt x="265" y="54"/>
                    <a:pt x="265" y="54"/>
                    <a:pt x="265" y="54"/>
                  </a:cubicBezTo>
                  <a:lnTo>
                    <a:pt x="78" y="2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3" name="Google Shape;1403;p36"/>
          <p:cNvGrpSpPr/>
          <p:nvPr/>
        </p:nvGrpSpPr>
        <p:grpSpPr>
          <a:xfrm>
            <a:off x="424986" y="4882698"/>
            <a:ext cx="324000" cy="324000"/>
            <a:chOff x="825" y="1933"/>
            <a:chExt cx="227" cy="227"/>
          </a:xfrm>
        </p:grpSpPr>
        <p:sp>
          <p:nvSpPr>
            <p:cNvPr id="1404" name="Google Shape;1404;p36"/>
            <p:cNvSpPr/>
            <p:nvPr/>
          </p:nvSpPr>
          <p:spPr>
            <a:xfrm>
              <a:off x="825" y="1933"/>
              <a:ext cx="227" cy="227"/>
            </a:xfrm>
            <a:custGeom>
              <a:avLst/>
              <a:gdLst/>
              <a:ahLst/>
              <a:cxnLst/>
              <a:rect l="l" t="t" r="r" b="b"/>
              <a:pathLst>
                <a:path w="2335" h="2336" extrusionOk="0">
                  <a:moveTo>
                    <a:pt x="1168" y="2336"/>
                  </a:moveTo>
                  <a:cubicBezTo>
                    <a:pt x="524" y="2336"/>
                    <a:pt x="0" y="1812"/>
                    <a:pt x="0" y="1168"/>
                  </a:cubicBezTo>
                  <a:cubicBezTo>
                    <a:pt x="0" y="524"/>
                    <a:pt x="524" y="0"/>
                    <a:pt x="1168" y="0"/>
                  </a:cubicBezTo>
                  <a:cubicBezTo>
                    <a:pt x="1812" y="0"/>
                    <a:pt x="2335" y="524"/>
                    <a:pt x="2335" y="1168"/>
                  </a:cubicBezTo>
                  <a:cubicBezTo>
                    <a:pt x="2335" y="1812"/>
                    <a:pt x="1812" y="2336"/>
                    <a:pt x="1168" y="2336"/>
                  </a:cubicBezTo>
                  <a:close/>
                  <a:moveTo>
                    <a:pt x="1168" y="49"/>
                  </a:moveTo>
                  <a:cubicBezTo>
                    <a:pt x="551" y="49"/>
                    <a:pt x="49" y="551"/>
                    <a:pt x="49" y="1168"/>
                  </a:cubicBezTo>
                  <a:cubicBezTo>
                    <a:pt x="49" y="1785"/>
                    <a:pt x="551" y="2287"/>
                    <a:pt x="1168" y="2287"/>
                  </a:cubicBezTo>
                  <a:cubicBezTo>
                    <a:pt x="1785" y="2287"/>
                    <a:pt x="2286" y="1785"/>
                    <a:pt x="2286" y="1168"/>
                  </a:cubicBezTo>
                  <a:cubicBezTo>
                    <a:pt x="2286" y="551"/>
                    <a:pt x="1785" y="49"/>
                    <a:pt x="1168" y="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6"/>
            <p:cNvSpPr/>
            <p:nvPr/>
          </p:nvSpPr>
          <p:spPr>
            <a:xfrm>
              <a:off x="922" y="1967"/>
              <a:ext cx="33" cy="33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69" y="338"/>
                  </a:moveTo>
                  <a:cubicBezTo>
                    <a:pt x="76" y="338"/>
                    <a:pt x="0" y="262"/>
                    <a:pt x="0" y="169"/>
                  </a:cubicBezTo>
                  <a:cubicBezTo>
                    <a:pt x="0" y="76"/>
                    <a:pt x="76" y="0"/>
                    <a:pt x="169" y="0"/>
                  </a:cubicBezTo>
                  <a:cubicBezTo>
                    <a:pt x="262" y="0"/>
                    <a:pt x="338" y="76"/>
                    <a:pt x="338" y="169"/>
                  </a:cubicBezTo>
                  <a:cubicBezTo>
                    <a:pt x="338" y="262"/>
                    <a:pt x="262" y="338"/>
                    <a:pt x="169" y="338"/>
                  </a:cubicBezTo>
                  <a:close/>
                  <a:moveTo>
                    <a:pt x="169" y="49"/>
                  </a:moveTo>
                  <a:cubicBezTo>
                    <a:pt x="103" y="49"/>
                    <a:pt x="49" y="103"/>
                    <a:pt x="49" y="169"/>
                  </a:cubicBezTo>
                  <a:cubicBezTo>
                    <a:pt x="49" y="235"/>
                    <a:pt x="103" y="289"/>
                    <a:pt x="169" y="289"/>
                  </a:cubicBezTo>
                  <a:cubicBezTo>
                    <a:pt x="235" y="289"/>
                    <a:pt x="289" y="235"/>
                    <a:pt x="289" y="169"/>
                  </a:cubicBezTo>
                  <a:cubicBezTo>
                    <a:pt x="289" y="103"/>
                    <a:pt x="235" y="49"/>
                    <a:pt x="169" y="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36"/>
            <p:cNvSpPr/>
            <p:nvPr/>
          </p:nvSpPr>
          <p:spPr>
            <a:xfrm>
              <a:off x="924" y="1999"/>
              <a:ext cx="29" cy="20"/>
            </a:xfrm>
            <a:custGeom>
              <a:avLst/>
              <a:gdLst/>
              <a:ahLst/>
              <a:cxnLst/>
              <a:rect l="l" t="t" r="r" b="b"/>
              <a:pathLst>
                <a:path w="295" h="196" extrusionOk="0">
                  <a:moveTo>
                    <a:pt x="148" y="196"/>
                  </a:moveTo>
                  <a:cubicBezTo>
                    <a:pt x="148" y="196"/>
                    <a:pt x="148" y="196"/>
                    <a:pt x="148" y="196"/>
                  </a:cubicBezTo>
                  <a:cubicBezTo>
                    <a:pt x="140" y="196"/>
                    <a:pt x="134" y="193"/>
                    <a:pt x="129" y="187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0" y="33"/>
                    <a:pt x="1" y="17"/>
                    <a:pt x="12" y="9"/>
                  </a:cubicBezTo>
                  <a:cubicBezTo>
                    <a:pt x="22" y="0"/>
                    <a:pt x="38" y="1"/>
                    <a:pt x="46" y="12"/>
                  </a:cubicBezTo>
                  <a:cubicBezTo>
                    <a:pt x="148" y="133"/>
                    <a:pt x="148" y="133"/>
                    <a:pt x="148" y="133"/>
                  </a:cubicBezTo>
                  <a:cubicBezTo>
                    <a:pt x="249" y="12"/>
                    <a:pt x="249" y="12"/>
                    <a:pt x="249" y="12"/>
                  </a:cubicBezTo>
                  <a:cubicBezTo>
                    <a:pt x="258" y="1"/>
                    <a:pt x="273" y="0"/>
                    <a:pt x="284" y="9"/>
                  </a:cubicBezTo>
                  <a:cubicBezTo>
                    <a:pt x="294" y="17"/>
                    <a:pt x="295" y="33"/>
                    <a:pt x="287" y="43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2" y="193"/>
                    <a:pt x="155" y="196"/>
                    <a:pt x="148" y="1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36"/>
            <p:cNvSpPr/>
            <p:nvPr/>
          </p:nvSpPr>
          <p:spPr>
            <a:xfrm>
              <a:off x="885" y="1986"/>
              <a:ext cx="33" cy="33"/>
            </a:xfrm>
            <a:custGeom>
              <a:avLst/>
              <a:gdLst/>
              <a:ahLst/>
              <a:cxnLst/>
              <a:rect l="l" t="t" r="r" b="b"/>
              <a:pathLst>
                <a:path w="338" h="337" extrusionOk="0">
                  <a:moveTo>
                    <a:pt x="169" y="337"/>
                  </a:moveTo>
                  <a:cubicBezTo>
                    <a:pt x="76" y="337"/>
                    <a:pt x="0" y="262"/>
                    <a:pt x="0" y="168"/>
                  </a:cubicBezTo>
                  <a:cubicBezTo>
                    <a:pt x="0" y="75"/>
                    <a:pt x="76" y="0"/>
                    <a:pt x="169" y="0"/>
                  </a:cubicBezTo>
                  <a:cubicBezTo>
                    <a:pt x="262" y="0"/>
                    <a:pt x="338" y="75"/>
                    <a:pt x="338" y="168"/>
                  </a:cubicBezTo>
                  <a:cubicBezTo>
                    <a:pt x="338" y="262"/>
                    <a:pt x="262" y="337"/>
                    <a:pt x="169" y="337"/>
                  </a:cubicBezTo>
                  <a:close/>
                  <a:moveTo>
                    <a:pt x="169" y="49"/>
                  </a:moveTo>
                  <a:cubicBezTo>
                    <a:pt x="103" y="49"/>
                    <a:pt x="49" y="102"/>
                    <a:pt x="49" y="168"/>
                  </a:cubicBezTo>
                  <a:cubicBezTo>
                    <a:pt x="49" y="234"/>
                    <a:pt x="103" y="288"/>
                    <a:pt x="169" y="288"/>
                  </a:cubicBezTo>
                  <a:cubicBezTo>
                    <a:pt x="235" y="288"/>
                    <a:pt x="289" y="234"/>
                    <a:pt x="289" y="168"/>
                  </a:cubicBezTo>
                  <a:cubicBezTo>
                    <a:pt x="289" y="102"/>
                    <a:pt x="235" y="49"/>
                    <a:pt x="169" y="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6"/>
            <p:cNvSpPr/>
            <p:nvPr/>
          </p:nvSpPr>
          <p:spPr>
            <a:xfrm>
              <a:off x="868" y="2018"/>
              <a:ext cx="66" cy="99"/>
            </a:xfrm>
            <a:custGeom>
              <a:avLst/>
              <a:gdLst/>
              <a:ahLst/>
              <a:cxnLst/>
              <a:rect l="l" t="t" r="r" b="b"/>
              <a:pathLst>
                <a:path w="674" h="1011" extrusionOk="0">
                  <a:moveTo>
                    <a:pt x="382" y="1011"/>
                  </a:moveTo>
                  <a:cubicBezTo>
                    <a:pt x="292" y="1011"/>
                    <a:pt x="292" y="1011"/>
                    <a:pt x="292" y="1011"/>
                  </a:cubicBezTo>
                  <a:cubicBezTo>
                    <a:pt x="201" y="1011"/>
                    <a:pt x="120" y="936"/>
                    <a:pt x="120" y="849"/>
                  </a:cubicBezTo>
                  <a:cubicBezTo>
                    <a:pt x="120" y="597"/>
                    <a:pt x="120" y="597"/>
                    <a:pt x="120" y="597"/>
                  </a:cubicBezTo>
                  <a:cubicBezTo>
                    <a:pt x="49" y="585"/>
                    <a:pt x="0" y="521"/>
                    <a:pt x="0" y="437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90"/>
                    <a:pt x="83" y="0"/>
                    <a:pt x="193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224" y="0"/>
                    <a:pt x="231" y="4"/>
                    <a:pt x="236" y="9"/>
                  </a:cubicBezTo>
                  <a:cubicBezTo>
                    <a:pt x="337" y="131"/>
                    <a:pt x="337" y="131"/>
                    <a:pt x="337" y="131"/>
                  </a:cubicBezTo>
                  <a:cubicBezTo>
                    <a:pt x="438" y="9"/>
                    <a:pt x="438" y="9"/>
                    <a:pt x="438" y="9"/>
                  </a:cubicBezTo>
                  <a:cubicBezTo>
                    <a:pt x="443" y="4"/>
                    <a:pt x="450" y="0"/>
                    <a:pt x="457" y="0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591" y="0"/>
                    <a:pt x="674" y="90"/>
                    <a:pt x="674" y="208"/>
                  </a:cubicBezTo>
                  <a:cubicBezTo>
                    <a:pt x="674" y="437"/>
                    <a:pt x="674" y="437"/>
                    <a:pt x="674" y="437"/>
                  </a:cubicBezTo>
                  <a:cubicBezTo>
                    <a:pt x="674" y="521"/>
                    <a:pt x="625" y="585"/>
                    <a:pt x="554" y="597"/>
                  </a:cubicBezTo>
                  <a:cubicBezTo>
                    <a:pt x="554" y="849"/>
                    <a:pt x="554" y="849"/>
                    <a:pt x="554" y="849"/>
                  </a:cubicBezTo>
                  <a:cubicBezTo>
                    <a:pt x="554" y="936"/>
                    <a:pt x="473" y="1011"/>
                    <a:pt x="382" y="1011"/>
                  </a:cubicBezTo>
                  <a:close/>
                  <a:moveTo>
                    <a:pt x="193" y="49"/>
                  </a:moveTo>
                  <a:cubicBezTo>
                    <a:pt x="111" y="49"/>
                    <a:pt x="49" y="118"/>
                    <a:pt x="49" y="208"/>
                  </a:cubicBezTo>
                  <a:cubicBezTo>
                    <a:pt x="49" y="437"/>
                    <a:pt x="49" y="437"/>
                    <a:pt x="49" y="437"/>
                  </a:cubicBezTo>
                  <a:cubicBezTo>
                    <a:pt x="49" y="491"/>
                    <a:pt x="79" y="550"/>
                    <a:pt x="145" y="550"/>
                  </a:cubicBezTo>
                  <a:cubicBezTo>
                    <a:pt x="158" y="550"/>
                    <a:pt x="169" y="561"/>
                    <a:pt x="169" y="574"/>
                  </a:cubicBezTo>
                  <a:cubicBezTo>
                    <a:pt x="169" y="849"/>
                    <a:pt x="169" y="849"/>
                    <a:pt x="169" y="849"/>
                  </a:cubicBezTo>
                  <a:cubicBezTo>
                    <a:pt x="169" y="914"/>
                    <a:pt x="234" y="962"/>
                    <a:pt x="292" y="962"/>
                  </a:cubicBezTo>
                  <a:cubicBezTo>
                    <a:pt x="382" y="962"/>
                    <a:pt x="382" y="962"/>
                    <a:pt x="382" y="962"/>
                  </a:cubicBezTo>
                  <a:cubicBezTo>
                    <a:pt x="440" y="962"/>
                    <a:pt x="505" y="914"/>
                    <a:pt x="505" y="849"/>
                  </a:cubicBezTo>
                  <a:cubicBezTo>
                    <a:pt x="505" y="574"/>
                    <a:pt x="505" y="574"/>
                    <a:pt x="505" y="574"/>
                  </a:cubicBezTo>
                  <a:cubicBezTo>
                    <a:pt x="505" y="561"/>
                    <a:pt x="516" y="550"/>
                    <a:pt x="529" y="550"/>
                  </a:cubicBezTo>
                  <a:cubicBezTo>
                    <a:pt x="595" y="550"/>
                    <a:pt x="625" y="491"/>
                    <a:pt x="625" y="437"/>
                  </a:cubicBezTo>
                  <a:cubicBezTo>
                    <a:pt x="625" y="208"/>
                    <a:pt x="625" y="208"/>
                    <a:pt x="625" y="208"/>
                  </a:cubicBezTo>
                  <a:cubicBezTo>
                    <a:pt x="625" y="118"/>
                    <a:pt x="563" y="49"/>
                    <a:pt x="481" y="49"/>
                  </a:cubicBezTo>
                  <a:cubicBezTo>
                    <a:pt x="469" y="49"/>
                    <a:pt x="469" y="49"/>
                    <a:pt x="469" y="49"/>
                  </a:cubicBezTo>
                  <a:cubicBezTo>
                    <a:pt x="356" y="185"/>
                    <a:pt x="356" y="185"/>
                    <a:pt x="356" y="185"/>
                  </a:cubicBezTo>
                  <a:cubicBezTo>
                    <a:pt x="347" y="196"/>
                    <a:pt x="327" y="196"/>
                    <a:pt x="318" y="185"/>
                  </a:cubicBezTo>
                  <a:cubicBezTo>
                    <a:pt x="205" y="49"/>
                    <a:pt x="205" y="49"/>
                    <a:pt x="205" y="49"/>
                  </a:cubicBezTo>
                  <a:lnTo>
                    <a:pt x="193" y="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6"/>
            <p:cNvSpPr/>
            <p:nvPr/>
          </p:nvSpPr>
          <p:spPr>
            <a:xfrm>
              <a:off x="880" y="2040"/>
              <a:ext cx="5" cy="37"/>
            </a:xfrm>
            <a:custGeom>
              <a:avLst/>
              <a:gdLst/>
              <a:ahLst/>
              <a:cxnLst/>
              <a:rect l="l" t="t" r="r" b="b"/>
              <a:pathLst>
                <a:path w="49" h="385" extrusionOk="0">
                  <a:moveTo>
                    <a:pt x="25" y="385"/>
                  </a:moveTo>
                  <a:cubicBezTo>
                    <a:pt x="11" y="385"/>
                    <a:pt x="0" y="374"/>
                    <a:pt x="0" y="3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8" y="0"/>
                    <a:pt x="49" y="11"/>
                    <a:pt x="49" y="24"/>
                  </a:cubicBezTo>
                  <a:cubicBezTo>
                    <a:pt x="49" y="361"/>
                    <a:pt x="49" y="361"/>
                    <a:pt x="49" y="361"/>
                  </a:cubicBezTo>
                  <a:cubicBezTo>
                    <a:pt x="49" y="374"/>
                    <a:pt x="38" y="385"/>
                    <a:pt x="25" y="3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6"/>
            <p:cNvSpPr/>
            <p:nvPr/>
          </p:nvSpPr>
          <p:spPr>
            <a:xfrm>
              <a:off x="917" y="2040"/>
              <a:ext cx="5" cy="37"/>
            </a:xfrm>
            <a:custGeom>
              <a:avLst/>
              <a:gdLst/>
              <a:ahLst/>
              <a:cxnLst/>
              <a:rect l="l" t="t" r="r" b="b"/>
              <a:pathLst>
                <a:path w="49" h="385" extrusionOk="0">
                  <a:moveTo>
                    <a:pt x="24" y="385"/>
                  </a:moveTo>
                  <a:cubicBezTo>
                    <a:pt x="11" y="385"/>
                    <a:pt x="0" y="374"/>
                    <a:pt x="0" y="3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8" y="0"/>
                    <a:pt x="49" y="11"/>
                    <a:pt x="49" y="24"/>
                  </a:cubicBezTo>
                  <a:cubicBezTo>
                    <a:pt x="49" y="361"/>
                    <a:pt x="49" y="361"/>
                    <a:pt x="49" y="361"/>
                  </a:cubicBezTo>
                  <a:cubicBezTo>
                    <a:pt x="49" y="374"/>
                    <a:pt x="38" y="385"/>
                    <a:pt x="24" y="3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6"/>
            <p:cNvSpPr/>
            <p:nvPr/>
          </p:nvSpPr>
          <p:spPr>
            <a:xfrm>
              <a:off x="899" y="2065"/>
              <a:ext cx="4" cy="52"/>
            </a:xfrm>
            <a:custGeom>
              <a:avLst/>
              <a:gdLst/>
              <a:ahLst/>
              <a:cxnLst/>
              <a:rect l="l" t="t" r="r" b="b"/>
              <a:pathLst>
                <a:path w="49" h="530" extrusionOk="0">
                  <a:moveTo>
                    <a:pt x="25" y="530"/>
                  </a:moveTo>
                  <a:cubicBezTo>
                    <a:pt x="11" y="530"/>
                    <a:pt x="0" y="519"/>
                    <a:pt x="0" y="506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9" y="0"/>
                    <a:pt x="49" y="11"/>
                    <a:pt x="49" y="25"/>
                  </a:cubicBezTo>
                  <a:cubicBezTo>
                    <a:pt x="49" y="506"/>
                    <a:pt x="49" y="506"/>
                    <a:pt x="49" y="506"/>
                  </a:cubicBezTo>
                  <a:cubicBezTo>
                    <a:pt x="49" y="519"/>
                    <a:pt x="39" y="530"/>
                    <a:pt x="25" y="5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6"/>
            <p:cNvSpPr/>
            <p:nvPr/>
          </p:nvSpPr>
          <p:spPr>
            <a:xfrm>
              <a:off x="960" y="1986"/>
              <a:ext cx="32" cy="33"/>
            </a:xfrm>
            <a:custGeom>
              <a:avLst/>
              <a:gdLst/>
              <a:ahLst/>
              <a:cxnLst/>
              <a:rect l="l" t="t" r="r" b="b"/>
              <a:pathLst>
                <a:path w="337" h="337" extrusionOk="0">
                  <a:moveTo>
                    <a:pt x="168" y="337"/>
                  </a:moveTo>
                  <a:cubicBezTo>
                    <a:pt x="75" y="337"/>
                    <a:pt x="0" y="262"/>
                    <a:pt x="0" y="168"/>
                  </a:cubicBezTo>
                  <a:cubicBezTo>
                    <a:pt x="0" y="75"/>
                    <a:pt x="75" y="0"/>
                    <a:pt x="168" y="0"/>
                  </a:cubicBezTo>
                  <a:cubicBezTo>
                    <a:pt x="262" y="0"/>
                    <a:pt x="337" y="75"/>
                    <a:pt x="337" y="168"/>
                  </a:cubicBezTo>
                  <a:cubicBezTo>
                    <a:pt x="337" y="262"/>
                    <a:pt x="262" y="337"/>
                    <a:pt x="168" y="337"/>
                  </a:cubicBezTo>
                  <a:close/>
                  <a:moveTo>
                    <a:pt x="168" y="49"/>
                  </a:moveTo>
                  <a:cubicBezTo>
                    <a:pt x="102" y="49"/>
                    <a:pt x="49" y="102"/>
                    <a:pt x="49" y="168"/>
                  </a:cubicBezTo>
                  <a:cubicBezTo>
                    <a:pt x="49" y="234"/>
                    <a:pt x="102" y="288"/>
                    <a:pt x="168" y="288"/>
                  </a:cubicBezTo>
                  <a:cubicBezTo>
                    <a:pt x="235" y="288"/>
                    <a:pt x="288" y="234"/>
                    <a:pt x="288" y="168"/>
                  </a:cubicBezTo>
                  <a:cubicBezTo>
                    <a:pt x="288" y="102"/>
                    <a:pt x="235" y="49"/>
                    <a:pt x="168" y="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6"/>
            <p:cNvSpPr/>
            <p:nvPr/>
          </p:nvSpPr>
          <p:spPr>
            <a:xfrm>
              <a:off x="943" y="2018"/>
              <a:ext cx="66" cy="99"/>
            </a:xfrm>
            <a:custGeom>
              <a:avLst/>
              <a:gdLst/>
              <a:ahLst/>
              <a:cxnLst/>
              <a:rect l="l" t="t" r="r" b="b"/>
              <a:pathLst>
                <a:path w="675" h="1011" extrusionOk="0">
                  <a:moveTo>
                    <a:pt x="382" y="1011"/>
                  </a:moveTo>
                  <a:cubicBezTo>
                    <a:pt x="293" y="1011"/>
                    <a:pt x="293" y="1011"/>
                    <a:pt x="293" y="1011"/>
                  </a:cubicBezTo>
                  <a:cubicBezTo>
                    <a:pt x="201" y="1011"/>
                    <a:pt x="121" y="936"/>
                    <a:pt x="121" y="849"/>
                  </a:cubicBezTo>
                  <a:cubicBezTo>
                    <a:pt x="121" y="597"/>
                    <a:pt x="121" y="597"/>
                    <a:pt x="121" y="597"/>
                  </a:cubicBezTo>
                  <a:cubicBezTo>
                    <a:pt x="50" y="585"/>
                    <a:pt x="0" y="521"/>
                    <a:pt x="0" y="437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90"/>
                    <a:pt x="83" y="0"/>
                    <a:pt x="193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224" y="0"/>
                    <a:pt x="231" y="4"/>
                    <a:pt x="236" y="9"/>
                  </a:cubicBezTo>
                  <a:cubicBezTo>
                    <a:pt x="337" y="131"/>
                    <a:pt x="337" y="131"/>
                    <a:pt x="337" y="131"/>
                  </a:cubicBezTo>
                  <a:cubicBezTo>
                    <a:pt x="439" y="9"/>
                    <a:pt x="439" y="9"/>
                    <a:pt x="439" y="9"/>
                  </a:cubicBezTo>
                  <a:cubicBezTo>
                    <a:pt x="444" y="4"/>
                    <a:pt x="450" y="0"/>
                    <a:pt x="458" y="0"/>
                  </a:cubicBezTo>
                  <a:cubicBezTo>
                    <a:pt x="482" y="0"/>
                    <a:pt x="482" y="0"/>
                    <a:pt x="482" y="0"/>
                  </a:cubicBezTo>
                  <a:cubicBezTo>
                    <a:pt x="592" y="0"/>
                    <a:pt x="675" y="90"/>
                    <a:pt x="675" y="208"/>
                  </a:cubicBezTo>
                  <a:cubicBezTo>
                    <a:pt x="675" y="437"/>
                    <a:pt x="675" y="437"/>
                    <a:pt x="675" y="437"/>
                  </a:cubicBezTo>
                  <a:cubicBezTo>
                    <a:pt x="675" y="521"/>
                    <a:pt x="625" y="585"/>
                    <a:pt x="554" y="597"/>
                  </a:cubicBezTo>
                  <a:cubicBezTo>
                    <a:pt x="554" y="849"/>
                    <a:pt x="554" y="849"/>
                    <a:pt x="554" y="849"/>
                  </a:cubicBezTo>
                  <a:cubicBezTo>
                    <a:pt x="554" y="936"/>
                    <a:pt x="474" y="1011"/>
                    <a:pt x="382" y="1011"/>
                  </a:cubicBezTo>
                  <a:close/>
                  <a:moveTo>
                    <a:pt x="193" y="49"/>
                  </a:moveTo>
                  <a:cubicBezTo>
                    <a:pt x="111" y="49"/>
                    <a:pt x="49" y="118"/>
                    <a:pt x="49" y="208"/>
                  </a:cubicBezTo>
                  <a:cubicBezTo>
                    <a:pt x="49" y="437"/>
                    <a:pt x="49" y="437"/>
                    <a:pt x="49" y="437"/>
                  </a:cubicBezTo>
                  <a:cubicBezTo>
                    <a:pt x="49" y="491"/>
                    <a:pt x="79" y="550"/>
                    <a:pt x="145" y="550"/>
                  </a:cubicBezTo>
                  <a:cubicBezTo>
                    <a:pt x="159" y="550"/>
                    <a:pt x="170" y="561"/>
                    <a:pt x="170" y="574"/>
                  </a:cubicBezTo>
                  <a:cubicBezTo>
                    <a:pt x="170" y="849"/>
                    <a:pt x="170" y="849"/>
                    <a:pt x="170" y="849"/>
                  </a:cubicBezTo>
                  <a:cubicBezTo>
                    <a:pt x="170" y="914"/>
                    <a:pt x="235" y="962"/>
                    <a:pt x="293" y="962"/>
                  </a:cubicBezTo>
                  <a:cubicBezTo>
                    <a:pt x="382" y="962"/>
                    <a:pt x="382" y="962"/>
                    <a:pt x="382" y="962"/>
                  </a:cubicBezTo>
                  <a:cubicBezTo>
                    <a:pt x="440" y="962"/>
                    <a:pt x="505" y="914"/>
                    <a:pt x="505" y="849"/>
                  </a:cubicBezTo>
                  <a:cubicBezTo>
                    <a:pt x="505" y="574"/>
                    <a:pt x="505" y="574"/>
                    <a:pt x="505" y="574"/>
                  </a:cubicBezTo>
                  <a:cubicBezTo>
                    <a:pt x="505" y="561"/>
                    <a:pt x="516" y="550"/>
                    <a:pt x="530" y="550"/>
                  </a:cubicBezTo>
                  <a:cubicBezTo>
                    <a:pt x="596" y="550"/>
                    <a:pt x="626" y="491"/>
                    <a:pt x="626" y="437"/>
                  </a:cubicBezTo>
                  <a:cubicBezTo>
                    <a:pt x="626" y="208"/>
                    <a:pt x="626" y="208"/>
                    <a:pt x="626" y="208"/>
                  </a:cubicBezTo>
                  <a:cubicBezTo>
                    <a:pt x="626" y="118"/>
                    <a:pt x="564" y="49"/>
                    <a:pt x="482" y="49"/>
                  </a:cubicBezTo>
                  <a:cubicBezTo>
                    <a:pt x="469" y="49"/>
                    <a:pt x="469" y="49"/>
                    <a:pt x="469" y="49"/>
                  </a:cubicBezTo>
                  <a:cubicBezTo>
                    <a:pt x="356" y="185"/>
                    <a:pt x="356" y="185"/>
                    <a:pt x="356" y="185"/>
                  </a:cubicBezTo>
                  <a:cubicBezTo>
                    <a:pt x="347" y="196"/>
                    <a:pt x="328" y="196"/>
                    <a:pt x="319" y="185"/>
                  </a:cubicBezTo>
                  <a:cubicBezTo>
                    <a:pt x="206" y="49"/>
                    <a:pt x="206" y="49"/>
                    <a:pt x="206" y="49"/>
                  </a:cubicBezTo>
                  <a:lnTo>
                    <a:pt x="193" y="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6"/>
            <p:cNvSpPr/>
            <p:nvPr/>
          </p:nvSpPr>
          <p:spPr>
            <a:xfrm>
              <a:off x="955" y="2040"/>
              <a:ext cx="5" cy="37"/>
            </a:xfrm>
            <a:custGeom>
              <a:avLst/>
              <a:gdLst/>
              <a:ahLst/>
              <a:cxnLst/>
              <a:rect l="l" t="t" r="r" b="b"/>
              <a:pathLst>
                <a:path w="49" h="385" extrusionOk="0">
                  <a:moveTo>
                    <a:pt x="24" y="385"/>
                  </a:moveTo>
                  <a:cubicBezTo>
                    <a:pt x="11" y="385"/>
                    <a:pt x="0" y="374"/>
                    <a:pt x="0" y="3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8" y="0"/>
                    <a:pt x="49" y="11"/>
                    <a:pt x="49" y="24"/>
                  </a:cubicBezTo>
                  <a:cubicBezTo>
                    <a:pt x="49" y="361"/>
                    <a:pt x="49" y="361"/>
                    <a:pt x="49" y="361"/>
                  </a:cubicBezTo>
                  <a:cubicBezTo>
                    <a:pt x="49" y="374"/>
                    <a:pt x="38" y="385"/>
                    <a:pt x="24" y="3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6"/>
            <p:cNvSpPr/>
            <p:nvPr/>
          </p:nvSpPr>
          <p:spPr>
            <a:xfrm>
              <a:off x="992" y="2040"/>
              <a:ext cx="5" cy="37"/>
            </a:xfrm>
            <a:custGeom>
              <a:avLst/>
              <a:gdLst/>
              <a:ahLst/>
              <a:cxnLst/>
              <a:rect l="l" t="t" r="r" b="b"/>
              <a:pathLst>
                <a:path w="49" h="385" extrusionOk="0">
                  <a:moveTo>
                    <a:pt x="25" y="385"/>
                  </a:moveTo>
                  <a:cubicBezTo>
                    <a:pt x="11" y="385"/>
                    <a:pt x="0" y="374"/>
                    <a:pt x="0" y="3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8" y="0"/>
                    <a:pt x="49" y="11"/>
                    <a:pt x="49" y="24"/>
                  </a:cubicBezTo>
                  <a:cubicBezTo>
                    <a:pt x="49" y="361"/>
                    <a:pt x="49" y="361"/>
                    <a:pt x="49" y="361"/>
                  </a:cubicBezTo>
                  <a:cubicBezTo>
                    <a:pt x="49" y="374"/>
                    <a:pt x="38" y="385"/>
                    <a:pt x="25" y="3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36"/>
            <p:cNvSpPr/>
            <p:nvPr/>
          </p:nvSpPr>
          <p:spPr>
            <a:xfrm>
              <a:off x="974" y="2065"/>
              <a:ext cx="4" cy="52"/>
            </a:xfrm>
            <a:custGeom>
              <a:avLst/>
              <a:gdLst/>
              <a:ahLst/>
              <a:cxnLst/>
              <a:rect l="l" t="t" r="r" b="b"/>
              <a:pathLst>
                <a:path w="49" h="530" extrusionOk="0">
                  <a:moveTo>
                    <a:pt x="24" y="530"/>
                  </a:moveTo>
                  <a:cubicBezTo>
                    <a:pt x="11" y="530"/>
                    <a:pt x="0" y="519"/>
                    <a:pt x="0" y="506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8" y="0"/>
                    <a:pt x="49" y="11"/>
                    <a:pt x="49" y="25"/>
                  </a:cubicBezTo>
                  <a:cubicBezTo>
                    <a:pt x="49" y="506"/>
                    <a:pt x="49" y="506"/>
                    <a:pt x="49" y="506"/>
                  </a:cubicBezTo>
                  <a:cubicBezTo>
                    <a:pt x="49" y="519"/>
                    <a:pt x="38" y="530"/>
                    <a:pt x="24" y="5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Arial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629" y="546254"/>
            <a:ext cx="11249698" cy="881187"/>
          </a:xfrm>
        </p:spPr>
        <p:txBody>
          <a:bodyPr/>
          <a:lstStyle/>
          <a:p>
            <a:r>
              <a:rPr lang="de-DE" dirty="0"/>
              <a:t>Space Electronics France – </a:t>
            </a:r>
            <a:r>
              <a:rPr lang="de-DE" dirty="0" err="1"/>
              <a:t>Advanced</a:t>
            </a:r>
            <a:r>
              <a:rPr lang="de-DE" dirty="0"/>
              <a:t> Projects, </a:t>
            </a:r>
            <a:r>
              <a:rPr lang="de-DE" dirty="0" err="1"/>
              <a:t>Bid</a:t>
            </a:r>
            <a:r>
              <a:rPr lang="de-DE" dirty="0"/>
              <a:t>, Sales &amp; </a:t>
            </a:r>
            <a:r>
              <a:rPr lang="de-DE" dirty="0" err="1"/>
              <a:t>Strategy</a:t>
            </a:r>
            <a:endParaRPr lang="de-DE" dirty="0"/>
          </a:p>
        </p:txBody>
      </p:sp>
      <p:sp>
        <p:nvSpPr>
          <p:cNvPr id="111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294383" y="6450451"/>
            <a:ext cx="288000" cy="216000"/>
          </a:xfrm>
        </p:spPr>
        <p:txBody>
          <a:bodyPr/>
          <a:lstStyle/>
          <a:p>
            <a:pPr marL="0" marR="0" lvl="0" indent="0" algn="l" defTabSz="104296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7C2003-2E6E-4ABC-B270-3E95A87ADF8A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pPr marL="0" marR="0" lvl="0" indent="0" algn="l" defTabSz="104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/>
            </a:endParaRPr>
          </a:p>
        </p:txBody>
      </p:sp>
      <p:sp>
        <p:nvSpPr>
          <p:cNvPr id="188" name="Rechteck 75"/>
          <p:cNvSpPr/>
          <p:nvPr/>
        </p:nvSpPr>
        <p:spPr bwMode="auto">
          <a:xfrm>
            <a:off x="837891" y="1198117"/>
            <a:ext cx="5974448" cy="790723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 Head </a:t>
            </a:r>
            <a:r>
              <a:rPr kumimoji="0" lang="de-DE" sz="1200" b="1" i="0" u="none" strike="noStrike" kern="1200" cap="small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of</a:t>
            </a:r>
            <a:r>
              <a:rPr kumimoji="0" lang="de-DE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 </a:t>
            </a:r>
            <a:r>
              <a:rPr kumimoji="0" lang="de-DE" sz="1200" b="1" i="0" u="none" strike="noStrike" kern="1200" cap="small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Advanced</a:t>
            </a:r>
            <a:r>
              <a:rPr kumimoji="0" lang="de-DE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 Projects, </a:t>
            </a:r>
            <a:r>
              <a:rPr kumimoji="0" lang="de-DE" sz="1200" b="1" i="0" u="none" strike="noStrike" kern="1200" cap="small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Bid</a:t>
            </a:r>
            <a:r>
              <a:rPr kumimoji="0" lang="de-DE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, Sales &amp; </a:t>
            </a:r>
            <a:r>
              <a:rPr kumimoji="0" lang="de-DE" sz="1200" b="1" i="0" u="none" strike="noStrike" kern="1200" cap="small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Strategy</a:t>
            </a:r>
            <a:endParaRPr kumimoji="0" lang="de-DE" sz="1200" b="1" i="0" u="none" strike="noStrike" kern="1200" cap="sm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/>
            </a:endParaRP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Laura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Malleret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/>
            </a:endParaRPr>
          </a:p>
        </p:txBody>
      </p:sp>
      <p:cxnSp>
        <p:nvCxnSpPr>
          <p:cNvPr id="196" name="Gerade Verbindung 88"/>
          <p:cNvCxnSpPr/>
          <p:nvPr/>
        </p:nvCxnSpPr>
        <p:spPr bwMode="auto">
          <a:xfrm flipH="1">
            <a:off x="837891" y="1988840"/>
            <a:ext cx="10744" cy="3895141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8" name="Gerade Verbindung 89"/>
          <p:cNvCxnSpPr/>
          <p:nvPr/>
        </p:nvCxnSpPr>
        <p:spPr bwMode="auto">
          <a:xfrm flipH="1" flipV="1">
            <a:off x="848635" y="4131654"/>
            <a:ext cx="279302" cy="765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3" name="Rechteck 81"/>
          <p:cNvSpPr/>
          <p:nvPr/>
        </p:nvSpPr>
        <p:spPr bwMode="auto">
          <a:xfrm>
            <a:off x="1127937" y="2993683"/>
            <a:ext cx="3378683" cy="687924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Product Portfolio Manager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0085AD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Sensors &amp; actuators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Nicolas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Deleris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/>
            </a:endParaRPr>
          </a:p>
        </p:txBody>
      </p:sp>
      <p:cxnSp>
        <p:nvCxnSpPr>
          <p:cNvPr id="208" name="Gerade Verbindung 89"/>
          <p:cNvCxnSpPr/>
          <p:nvPr/>
        </p:nvCxnSpPr>
        <p:spPr bwMode="auto">
          <a:xfrm flipH="1">
            <a:off x="839905" y="2530621"/>
            <a:ext cx="288032" cy="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9" name="Gerade Verbindung 89"/>
          <p:cNvCxnSpPr>
            <a:stCxn id="203" idx="1"/>
          </p:cNvCxnSpPr>
          <p:nvPr/>
        </p:nvCxnSpPr>
        <p:spPr bwMode="auto">
          <a:xfrm flipH="1">
            <a:off x="839905" y="3337645"/>
            <a:ext cx="288032" cy="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6" name="Text Placeholder 6"/>
          <p:cNvSpPr txBox="1">
            <a:spLocks/>
          </p:cNvSpPr>
          <p:nvPr/>
        </p:nvSpPr>
        <p:spPr bwMode="auto">
          <a:xfrm>
            <a:off x="8661690" y="233503"/>
            <a:ext cx="3266785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1042962" rtl="0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8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179384" indent="-177796" algn="l" defTabSz="1042962" rtl="0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har char="•"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355591" indent="-174620" algn="l" defTabSz="1042962" rtl="0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538149" indent="-180971" algn="l" defTabSz="1042962" rtl="0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720707" indent="-180971" algn="l" defTabSz="1042962" rtl="0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1177895" indent="-180971" algn="l" defTabSz="1042962" rtl="0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500">
                <a:solidFill>
                  <a:schemeClr val="tx1"/>
                </a:solidFill>
                <a:latin typeface="+mn-lt"/>
                <a:cs typeface="+mn-cs"/>
              </a:defRPr>
            </a:lvl6pPr>
            <a:lvl7pPr marL="1635083" indent="-180971" algn="l" defTabSz="1042962" rtl="0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500">
                <a:solidFill>
                  <a:schemeClr val="tx1"/>
                </a:solidFill>
                <a:latin typeface="+mn-lt"/>
                <a:cs typeface="+mn-cs"/>
              </a:defRPr>
            </a:lvl7pPr>
            <a:lvl8pPr marL="2092271" indent="-180971" algn="l" defTabSz="1042962" rtl="0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500">
                <a:solidFill>
                  <a:schemeClr val="tx1"/>
                </a:solidFill>
                <a:latin typeface="+mn-lt"/>
                <a:cs typeface="+mn-cs"/>
              </a:defRPr>
            </a:lvl8pPr>
            <a:lvl9pPr marL="2549459" indent="-180971" algn="l" defTabSz="1042962" rtl="0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5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r" defTabSz="1042962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Airbus Amber - 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Confidential</a:t>
            </a:r>
          </a:p>
          <a:p>
            <a:pPr marL="0" marR="0" lvl="0" indent="0" algn="r" defTabSz="1042962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1" name="Rechteck 81"/>
          <p:cNvSpPr/>
          <p:nvPr/>
        </p:nvSpPr>
        <p:spPr bwMode="auto">
          <a:xfrm>
            <a:off x="1131678" y="3794249"/>
            <a:ext cx="3378683" cy="687924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Product Portfolio Manager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0085AD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Platform Products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Régis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 Temperman</a:t>
            </a:r>
          </a:p>
        </p:txBody>
      </p:sp>
      <p:sp>
        <p:nvSpPr>
          <p:cNvPr id="102" name="Rechteck 81"/>
          <p:cNvSpPr/>
          <p:nvPr/>
        </p:nvSpPr>
        <p:spPr bwMode="auto">
          <a:xfrm>
            <a:off x="1123142" y="2162285"/>
            <a:ext cx="3378683" cy="703224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Product Portfolio Manager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0085AD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Payload Products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Benoit Leroy</a:t>
            </a:r>
          </a:p>
        </p:txBody>
      </p:sp>
      <p:sp>
        <p:nvSpPr>
          <p:cNvPr id="63" name="Rechteck 81"/>
          <p:cNvSpPr/>
          <p:nvPr/>
        </p:nvSpPr>
        <p:spPr bwMode="auto">
          <a:xfrm>
            <a:off x="1130758" y="4647262"/>
            <a:ext cx="3378683" cy="687924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Product Portfolio Manager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0085AD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Power &amp; propulsion products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Eric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Tréhet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/>
            </a:endParaRPr>
          </a:p>
        </p:txBody>
      </p:sp>
      <p:cxnSp>
        <p:nvCxnSpPr>
          <p:cNvPr id="21" name="Gerade Verbindung 88">
            <a:extLst>
              <a:ext uri="{FF2B5EF4-FFF2-40B4-BE49-F238E27FC236}">
                <a16:creationId xmlns:a16="http://schemas.microsoft.com/office/drawing/2014/main" id="{EB8006A9-028F-4F45-9627-A68E4C4E39AD}"/>
              </a:ext>
            </a:extLst>
          </p:cNvPr>
          <p:cNvCxnSpPr/>
          <p:nvPr/>
        </p:nvCxnSpPr>
        <p:spPr bwMode="auto">
          <a:xfrm flipH="1">
            <a:off x="6207215" y="2002452"/>
            <a:ext cx="609" cy="4514464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Gerade Verbindung 89">
            <a:extLst>
              <a:ext uri="{FF2B5EF4-FFF2-40B4-BE49-F238E27FC236}">
                <a16:creationId xmlns:a16="http://schemas.microsoft.com/office/drawing/2014/main" id="{5E12FC86-7A6A-432B-8157-7CB2152C66E5}"/>
              </a:ext>
            </a:extLst>
          </p:cNvPr>
          <p:cNvCxnSpPr/>
          <p:nvPr/>
        </p:nvCxnSpPr>
        <p:spPr bwMode="auto">
          <a:xfrm flipH="1" flipV="1">
            <a:off x="6207824" y="4011805"/>
            <a:ext cx="279302" cy="765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Rechteck 81">
            <a:extLst>
              <a:ext uri="{FF2B5EF4-FFF2-40B4-BE49-F238E27FC236}">
                <a16:creationId xmlns:a16="http://schemas.microsoft.com/office/drawing/2014/main" id="{2C82345B-AC45-4D70-8798-2C60DAB7E17B}"/>
              </a:ext>
            </a:extLst>
          </p:cNvPr>
          <p:cNvSpPr/>
          <p:nvPr/>
        </p:nvSpPr>
        <p:spPr bwMode="auto">
          <a:xfrm>
            <a:off x="6495247" y="3001270"/>
            <a:ext cx="3378683" cy="687924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 </a:t>
            </a:r>
            <a:r>
              <a:rPr kumimoji="0" lang="en-GB" sz="1200" b="1" i="0" u="none" strike="noStrike" kern="1200" cap="small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ArchItecte</a:t>
            </a:r>
            <a:endParaRPr kumimoji="0" lang="en-GB" sz="1200" b="1" i="0" u="none" strike="noStrike" kern="1200" cap="sm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/>
            </a:endParaRP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Jean Deque</a:t>
            </a:r>
          </a:p>
        </p:txBody>
      </p:sp>
      <p:cxnSp>
        <p:nvCxnSpPr>
          <p:cNvPr id="24" name="Gerade Verbindung 89">
            <a:extLst>
              <a:ext uri="{FF2B5EF4-FFF2-40B4-BE49-F238E27FC236}">
                <a16:creationId xmlns:a16="http://schemas.microsoft.com/office/drawing/2014/main" id="{D6CEAF94-901E-4C64-8335-F0162D998069}"/>
              </a:ext>
            </a:extLst>
          </p:cNvPr>
          <p:cNvCxnSpPr/>
          <p:nvPr/>
        </p:nvCxnSpPr>
        <p:spPr bwMode="auto">
          <a:xfrm flipH="1">
            <a:off x="6207215" y="2485246"/>
            <a:ext cx="288032" cy="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Gerade Verbindung 89">
            <a:extLst>
              <a:ext uri="{FF2B5EF4-FFF2-40B4-BE49-F238E27FC236}">
                <a16:creationId xmlns:a16="http://schemas.microsoft.com/office/drawing/2014/main" id="{F44CC98E-5C04-4A1E-B004-245880A1F89B}"/>
              </a:ext>
            </a:extLst>
          </p:cNvPr>
          <p:cNvCxnSpPr/>
          <p:nvPr/>
        </p:nvCxnSpPr>
        <p:spPr bwMode="auto">
          <a:xfrm flipH="1">
            <a:off x="6207215" y="3429000"/>
            <a:ext cx="288032" cy="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Rechteck 81">
            <a:extLst>
              <a:ext uri="{FF2B5EF4-FFF2-40B4-BE49-F238E27FC236}">
                <a16:creationId xmlns:a16="http://schemas.microsoft.com/office/drawing/2014/main" id="{43B5149D-4A8D-4CD8-9810-3E589DBCD393}"/>
              </a:ext>
            </a:extLst>
          </p:cNvPr>
          <p:cNvSpPr/>
          <p:nvPr/>
        </p:nvSpPr>
        <p:spPr bwMode="auto">
          <a:xfrm>
            <a:off x="6496606" y="6180604"/>
            <a:ext cx="3378683" cy="687924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Gestion de </a:t>
            </a:r>
            <a:r>
              <a:rPr kumimoji="0" lang="en-GB" sz="1200" b="1" i="0" u="none" strike="noStrike" kern="1200" cap="small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Projet</a:t>
            </a:r>
            <a:endParaRPr kumimoji="0" lang="en-GB" sz="1200" b="1" i="0" u="none" strike="noStrike" kern="1200" cap="sm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/>
            </a:endParaRP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Olivier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Perier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/>
            </a:endParaRPr>
          </a:p>
        </p:txBody>
      </p:sp>
      <p:sp>
        <p:nvSpPr>
          <p:cNvPr id="27" name="Rechteck 81">
            <a:extLst>
              <a:ext uri="{FF2B5EF4-FFF2-40B4-BE49-F238E27FC236}">
                <a16:creationId xmlns:a16="http://schemas.microsoft.com/office/drawing/2014/main" id="{C015A372-7546-4A4A-A583-594CA189DD76}"/>
              </a:ext>
            </a:extLst>
          </p:cNvPr>
          <p:cNvSpPr/>
          <p:nvPr/>
        </p:nvSpPr>
        <p:spPr bwMode="auto">
          <a:xfrm>
            <a:off x="6483580" y="3795221"/>
            <a:ext cx="3378683" cy="703224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Architecte</a:t>
            </a:r>
            <a:endParaRPr kumimoji="0" lang="en-GB" sz="1200" b="1" i="0" u="none" strike="noStrike" kern="1200" cap="sm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/>
            </a:endParaRP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Yoann Charnet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9CC4F8-4893-4634-8D82-808173C8ED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5798" y="3776723"/>
            <a:ext cx="585523" cy="77542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00420C5-4D24-4C54-BA18-6B1334AE9D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7689" y="6165304"/>
            <a:ext cx="592834" cy="7032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452DEE6-62D3-4064-8181-A00E3D7B781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5323" y="3789040"/>
            <a:ext cx="496940" cy="687924"/>
          </a:xfrm>
          <a:prstGeom prst="rect">
            <a:avLst/>
          </a:prstGeom>
        </p:spPr>
      </p:pic>
      <p:pic>
        <p:nvPicPr>
          <p:cNvPr id="36" name="Picture 5">
            <a:extLst>
              <a:ext uri="{FF2B5EF4-FFF2-40B4-BE49-F238E27FC236}">
                <a16:creationId xmlns:a16="http://schemas.microsoft.com/office/drawing/2014/main" id="{937C3148-AFAB-4C08-8462-651ED1124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4798" y="2149319"/>
            <a:ext cx="595563" cy="728668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8C95A47-F542-463F-BAC2-F4F8A7715F5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1379" y="2984899"/>
            <a:ext cx="753067" cy="753067"/>
          </a:xfrm>
          <a:prstGeom prst="rect">
            <a:avLst/>
          </a:prstGeom>
        </p:spPr>
      </p:pic>
      <p:cxnSp>
        <p:nvCxnSpPr>
          <p:cNvPr id="40" name="Gerade Verbindung 89">
            <a:extLst>
              <a:ext uri="{FF2B5EF4-FFF2-40B4-BE49-F238E27FC236}">
                <a16:creationId xmlns:a16="http://schemas.microsoft.com/office/drawing/2014/main" id="{54BAF579-9B14-4EDC-87ED-D2D759825869}"/>
              </a:ext>
            </a:extLst>
          </p:cNvPr>
          <p:cNvCxnSpPr/>
          <p:nvPr/>
        </p:nvCxnSpPr>
        <p:spPr bwMode="auto">
          <a:xfrm flipH="1" flipV="1">
            <a:off x="6199094" y="4933518"/>
            <a:ext cx="279302" cy="765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Gerade Verbindung 89">
            <a:extLst>
              <a:ext uri="{FF2B5EF4-FFF2-40B4-BE49-F238E27FC236}">
                <a16:creationId xmlns:a16="http://schemas.microsoft.com/office/drawing/2014/main" id="{F9CA6288-FF28-4653-83E7-4B0EE913DA33}"/>
              </a:ext>
            </a:extLst>
          </p:cNvPr>
          <p:cNvCxnSpPr/>
          <p:nvPr/>
        </p:nvCxnSpPr>
        <p:spPr bwMode="auto">
          <a:xfrm flipH="1" flipV="1">
            <a:off x="848635" y="4991224"/>
            <a:ext cx="279302" cy="765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3" name="Image 32">
            <a:extLst>
              <a:ext uri="{FF2B5EF4-FFF2-40B4-BE49-F238E27FC236}">
                <a16:creationId xmlns:a16="http://schemas.microsoft.com/office/drawing/2014/main" id="{AF4D581F-0E3D-44DE-AF6E-AF1FB75B56D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5423" y="4647262"/>
            <a:ext cx="680417" cy="68041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AB37678C-831A-4D84-BBF5-537EB7E6CB6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4730" y="1203836"/>
            <a:ext cx="719308" cy="796236"/>
          </a:xfrm>
          <a:prstGeom prst="rect">
            <a:avLst/>
          </a:prstGeom>
        </p:spPr>
      </p:pic>
      <p:sp>
        <p:nvSpPr>
          <p:cNvPr id="39" name="Rechteck 81">
            <a:extLst>
              <a:ext uri="{FF2B5EF4-FFF2-40B4-BE49-F238E27FC236}">
                <a16:creationId xmlns:a16="http://schemas.microsoft.com/office/drawing/2014/main" id="{1814D218-F852-4145-B9C5-DEBBD36D6BBC}"/>
              </a:ext>
            </a:extLst>
          </p:cNvPr>
          <p:cNvSpPr/>
          <p:nvPr/>
        </p:nvSpPr>
        <p:spPr bwMode="auto">
          <a:xfrm>
            <a:off x="1134779" y="5540019"/>
            <a:ext cx="3378683" cy="687924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Product Portfolio Manager 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0085AD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EEE / Techno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Maxime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Vilmay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/>
            </a:endParaRPr>
          </a:p>
        </p:txBody>
      </p:sp>
      <p:cxnSp>
        <p:nvCxnSpPr>
          <p:cNvPr id="41" name="Gerade Verbindung 89">
            <a:extLst>
              <a:ext uri="{FF2B5EF4-FFF2-40B4-BE49-F238E27FC236}">
                <a16:creationId xmlns:a16="http://schemas.microsoft.com/office/drawing/2014/main" id="{7EFC991F-497F-4E9D-984D-C26FD04309C9}"/>
              </a:ext>
            </a:extLst>
          </p:cNvPr>
          <p:cNvCxnSpPr/>
          <p:nvPr/>
        </p:nvCxnSpPr>
        <p:spPr bwMode="auto">
          <a:xfrm flipH="1" flipV="1">
            <a:off x="839905" y="5891998"/>
            <a:ext cx="279302" cy="765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C3E6DD0B-B72E-4C76-8493-721670CCDF2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8486" y="5534088"/>
            <a:ext cx="664278" cy="703224"/>
          </a:xfrm>
          <a:prstGeom prst="rect">
            <a:avLst/>
          </a:prstGeom>
        </p:spPr>
      </p:pic>
      <p:sp>
        <p:nvSpPr>
          <p:cNvPr id="42" name="Rechteck 81">
            <a:extLst>
              <a:ext uri="{FF2B5EF4-FFF2-40B4-BE49-F238E27FC236}">
                <a16:creationId xmlns:a16="http://schemas.microsoft.com/office/drawing/2014/main" id="{17CAB55D-3065-43DA-B76A-766B7EDF7ED0}"/>
              </a:ext>
            </a:extLst>
          </p:cNvPr>
          <p:cNvSpPr/>
          <p:nvPr/>
        </p:nvSpPr>
        <p:spPr bwMode="auto">
          <a:xfrm>
            <a:off x="6481374" y="2200218"/>
            <a:ext cx="3378683" cy="687924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Sales Leader for </a:t>
            </a:r>
            <a:r>
              <a:rPr kumimoji="0" lang="en-GB" sz="1200" b="1" i="0" u="none" strike="noStrike" kern="1200" cap="small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SpE</a:t>
            </a: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 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Aurélien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 Dupuis</a:t>
            </a:r>
          </a:p>
        </p:txBody>
      </p:sp>
      <p:pic>
        <p:nvPicPr>
          <p:cNvPr id="43" name="image3.jpg">
            <a:extLst>
              <a:ext uri="{FF2B5EF4-FFF2-40B4-BE49-F238E27FC236}">
                <a16:creationId xmlns:a16="http://schemas.microsoft.com/office/drawing/2014/main" id="{81C01FAF-235D-4FF5-BCDD-CC7B60F811F1}"/>
              </a:ext>
            </a:extLst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33094" y="2953389"/>
            <a:ext cx="587755" cy="767013"/>
          </a:xfrm>
          <a:prstGeom prst="rect">
            <a:avLst/>
          </a:prstGeom>
          <a:ln/>
        </p:spPr>
      </p:pic>
      <p:pic>
        <p:nvPicPr>
          <p:cNvPr id="44" name="image3.jpg">
            <a:extLst>
              <a:ext uri="{FF2B5EF4-FFF2-40B4-BE49-F238E27FC236}">
                <a16:creationId xmlns:a16="http://schemas.microsoft.com/office/drawing/2014/main" id="{98040070-7F14-4D3F-814D-82ED693DE827}"/>
              </a:ext>
            </a:extLst>
          </p:cNvPr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31378" y="2129776"/>
            <a:ext cx="753067" cy="783130"/>
          </a:xfrm>
          <a:prstGeom prst="rect">
            <a:avLst/>
          </a:prstGeom>
          <a:ln/>
        </p:spPr>
      </p:pic>
      <p:sp>
        <p:nvSpPr>
          <p:cNvPr id="45" name="Rechteck 81">
            <a:extLst>
              <a:ext uri="{FF2B5EF4-FFF2-40B4-BE49-F238E27FC236}">
                <a16:creationId xmlns:a16="http://schemas.microsoft.com/office/drawing/2014/main" id="{BCE512A0-9424-4A69-8FC9-6879734CEABD}"/>
              </a:ext>
            </a:extLst>
          </p:cNvPr>
          <p:cNvSpPr/>
          <p:nvPr/>
        </p:nvSpPr>
        <p:spPr bwMode="auto">
          <a:xfrm>
            <a:off x="6489947" y="4596428"/>
            <a:ext cx="3378683" cy="687924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Bid Manager Referent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Philippe Dumont</a:t>
            </a:r>
          </a:p>
        </p:txBody>
      </p:sp>
      <p:sp>
        <p:nvSpPr>
          <p:cNvPr id="47" name="Rechteck 81">
            <a:extLst>
              <a:ext uri="{FF2B5EF4-FFF2-40B4-BE49-F238E27FC236}">
                <a16:creationId xmlns:a16="http://schemas.microsoft.com/office/drawing/2014/main" id="{B8F7BB09-0FA1-466C-A1C9-2C053FA91252}"/>
              </a:ext>
            </a:extLst>
          </p:cNvPr>
          <p:cNvSpPr/>
          <p:nvPr/>
        </p:nvSpPr>
        <p:spPr bwMode="auto">
          <a:xfrm>
            <a:off x="6495247" y="5388516"/>
            <a:ext cx="3378683" cy="687924"/>
          </a:xfrm>
          <a:prstGeom prst="rect">
            <a:avLst/>
          </a:prstGeom>
          <a:solidFill>
            <a:srgbClr val="00205B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Bid Manager Referent</a:t>
            </a:r>
          </a:p>
          <a:p>
            <a:pPr marL="0" marR="0" lvl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Christophe Chaminade</a:t>
            </a:r>
          </a:p>
        </p:txBody>
      </p:sp>
      <p:cxnSp>
        <p:nvCxnSpPr>
          <p:cNvPr id="49" name="Gerade Verbindung 89">
            <a:extLst>
              <a:ext uri="{FF2B5EF4-FFF2-40B4-BE49-F238E27FC236}">
                <a16:creationId xmlns:a16="http://schemas.microsoft.com/office/drawing/2014/main" id="{9A721235-AF45-4DFD-B320-9FA0F4440065}"/>
              </a:ext>
            </a:extLst>
          </p:cNvPr>
          <p:cNvCxnSpPr/>
          <p:nvPr/>
        </p:nvCxnSpPr>
        <p:spPr bwMode="auto">
          <a:xfrm flipH="1" flipV="1">
            <a:off x="6215945" y="5750854"/>
            <a:ext cx="279302" cy="765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Gerade Verbindung 89">
            <a:extLst>
              <a:ext uri="{FF2B5EF4-FFF2-40B4-BE49-F238E27FC236}">
                <a16:creationId xmlns:a16="http://schemas.microsoft.com/office/drawing/2014/main" id="{477B2E7E-CF1D-4F7D-9E71-397951FC7076}"/>
              </a:ext>
            </a:extLst>
          </p:cNvPr>
          <p:cNvCxnSpPr/>
          <p:nvPr/>
        </p:nvCxnSpPr>
        <p:spPr bwMode="auto">
          <a:xfrm flipH="1" flipV="1">
            <a:off x="6215945" y="6524566"/>
            <a:ext cx="279302" cy="7650"/>
          </a:xfrm>
          <a:prstGeom prst="line">
            <a:avLst/>
          </a:prstGeom>
          <a:solidFill>
            <a:srgbClr val="FFFFFF"/>
          </a:solidFill>
          <a:ln w="19050" cap="flat" cmpd="sng" algn="ctr">
            <a:solidFill>
              <a:srgbClr val="5A6F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72460415-2F3A-4A90-8BFA-5AF447DA730C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7736" y="5382335"/>
            <a:ext cx="675178" cy="68002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5ECC120-A4A7-44E6-9531-08F092E7B9A3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7736" y="4591005"/>
            <a:ext cx="678990" cy="68792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30638E5-16B2-4673-AB52-C01140A7166C}"/>
              </a:ext>
            </a:extLst>
          </p:cNvPr>
          <p:cNvSpPr txBox="1"/>
          <p:nvPr/>
        </p:nvSpPr>
        <p:spPr>
          <a:xfrm>
            <a:off x="9853968" y="4812675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ELC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29A2AECD-5A6E-45C7-8DE3-AFBD19B185FC}"/>
              </a:ext>
            </a:extLst>
          </p:cNvPr>
          <p:cNvSpPr txBox="1"/>
          <p:nvPr/>
        </p:nvSpPr>
        <p:spPr>
          <a:xfrm>
            <a:off x="9870596" y="5627699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ELC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A159BD8A-D568-4A2F-8B08-04BCCDF96DBA}"/>
              </a:ext>
            </a:extLst>
          </p:cNvPr>
          <p:cNvSpPr txBox="1"/>
          <p:nvPr/>
        </p:nvSpPr>
        <p:spPr>
          <a:xfrm>
            <a:off x="9845542" y="6425210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ELC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8F02F9DD-4A64-43A6-86BD-5B9E5FBCE6DE}"/>
              </a:ext>
            </a:extLst>
          </p:cNvPr>
          <p:cNvSpPr txBox="1"/>
          <p:nvPr/>
        </p:nvSpPr>
        <p:spPr>
          <a:xfrm>
            <a:off x="6795524" y="1474341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ELC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E057FCA1-9F53-4F15-A33E-36EA7CAAF260}"/>
              </a:ext>
            </a:extLst>
          </p:cNvPr>
          <p:cNvSpPr txBox="1"/>
          <p:nvPr/>
        </p:nvSpPr>
        <p:spPr>
          <a:xfrm>
            <a:off x="4494215" y="4033629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ELC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5CB9D314-35DA-4F3F-A0B1-D58AB1E6A904}"/>
              </a:ext>
            </a:extLst>
          </p:cNvPr>
          <p:cNvSpPr txBox="1"/>
          <p:nvPr/>
        </p:nvSpPr>
        <p:spPr>
          <a:xfrm>
            <a:off x="4611926" y="4887806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ELC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79BE05B1-971D-47F7-AA96-BD413D2F970F}"/>
              </a:ext>
            </a:extLst>
          </p:cNvPr>
          <p:cNvSpPr txBox="1"/>
          <p:nvPr/>
        </p:nvSpPr>
        <p:spPr>
          <a:xfrm>
            <a:off x="4564992" y="5768843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ELC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D6770B3D-E616-458C-B637-E56E728C1353}"/>
              </a:ext>
            </a:extLst>
          </p:cNvPr>
          <p:cNvSpPr txBox="1"/>
          <p:nvPr/>
        </p:nvSpPr>
        <p:spPr>
          <a:xfrm>
            <a:off x="9922914" y="2418099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TLS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B997ABD5-3061-4FD3-A4F8-53E407D84719}"/>
              </a:ext>
            </a:extLst>
          </p:cNvPr>
          <p:cNvSpPr txBox="1"/>
          <p:nvPr/>
        </p:nvSpPr>
        <p:spPr>
          <a:xfrm>
            <a:off x="9868630" y="3230627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TLS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2339C1DF-2462-4505-99C2-2DA84BDD2BE2}"/>
              </a:ext>
            </a:extLst>
          </p:cNvPr>
          <p:cNvSpPr txBox="1"/>
          <p:nvPr/>
        </p:nvSpPr>
        <p:spPr>
          <a:xfrm>
            <a:off x="9845542" y="4057108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TLS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6841594F-1D36-4B2A-8938-C798770656E2}"/>
              </a:ext>
            </a:extLst>
          </p:cNvPr>
          <p:cNvSpPr txBox="1"/>
          <p:nvPr/>
        </p:nvSpPr>
        <p:spPr>
          <a:xfrm>
            <a:off x="4454823" y="2398920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TLS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D2814651-56EA-496E-8CF7-B9711274734A}"/>
              </a:ext>
            </a:extLst>
          </p:cNvPr>
          <p:cNvSpPr txBox="1"/>
          <p:nvPr/>
        </p:nvSpPr>
        <p:spPr>
          <a:xfrm>
            <a:off x="4448712" y="3201682"/>
            <a:ext cx="548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TLS</a:t>
            </a:r>
          </a:p>
        </p:txBody>
      </p:sp>
    </p:spTree>
    <p:extLst>
      <p:ext uri="{BB962C8B-B14F-4D97-AF65-F5344CB8AC3E}">
        <p14:creationId xmlns:p14="http://schemas.microsoft.com/office/powerpoint/2010/main" val="2507373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1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226" name="Google Shape;226;p2"/>
          <p:cNvSpPr/>
          <p:nvPr/>
        </p:nvSpPr>
        <p:spPr>
          <a:xfrm>
            <a:off x="-1352" y="1679643"/>
            <a:ext cx="12193352" cy="5162551"/>
          </a:xfrm>
          <a:prstGeom prst="rect">
            <a:avLst/>
          </a:prstGeom>
          <a:gradFill>
            <a:gsLst>
              <a:gs pos="0">
                <a:srgbClr val="001539">
                  <a:alpha val="80000"/>
                </a:srgbClr>
              </a:gs>
              <a:gs pos="100000">
                <a:srgbClr val="001539">
                  <a:alpha val="0"/>
                </a:srgbClr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1"/>
              <a:buFont typeface="Arial"/>
              <a:buNone/>
              <a:tabLst/>
              <a:defRPr/>
            </a:pPr>
            <a:endParaRPr kumimoji="0" sz="136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"/>
          <p:cNvSpPr txBox="1">
            <a:spLocks noGrp="1"/>
          </p:cNvSpPr>
          <p:nvPr>
            <p:ph type="title"/>
          </p:nvPr>
        </p:nvSpPr>
        <p:spPr>
          <a:xfrm>
            <a:off x="370934" y="667163"/>
            <a:ext cx="11362200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GB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Who we are</a:t>
            </a:r>
            <a:endParaRPr/>
          </a:p>
        </p:txBody>
      </p:sp>
      <p:grpSp>
        <p:nvGrpSpPr>
          <p:cNvPr id="229" name="Google Shape;229;p2"/>
          <p:cNvGrpSpPr/>
          <p:nvPr/>
        </p:nvGrpSpPr>
        <p:grpSpPr>
          <a:xfrm>
            <a:off x="370935" y="638174"/>
            <a:ext cx="11821065" cy="64771"/>
            <a:chOff x="487981" y="1780434"/>
            <a:chExt cx="11821065" cy="64771"/>
          </a:xfrm>
        </p:grpSpPr>
        <p:sp>
          <p:nvSpPr>
            <p:cNvPr id="230" name="Google Shape;230;p2"/>
            <p:cNvSpPr/>
            <p:nvPr/>
          </p:nvSpPr>
          <p:spPr>
            <a:xfrm>
              <a:off x="487983" y="1780434"/>
              <a:ext cx="11821063" cy="45719"/>
            </a:xfrm>
            <a:custGeom>
              <a:avLst/>
              <a:gdLst/>
              <a:ahLst/>
              <a:cxnLst/>
              <a:rect l="l" t="t" r="r" b="b"/>
              <a:pathLst>
                <a:path w="11424285" h="120000" extrusionOk="0">
                  <a:moveTo>
                    <a:pt x="11423903" y="0"/>
                  </a:moveTo>
                  <a:lnTo>
                    <a:pt x="0" y="0"/>
                  </a:ln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87981" y="1799486"/>
              <a:ext cx="1224503" cy="45719"/>
            </a:xfrm>
            <a:custGeom>
              <a:avLst/>
              <a:gdLst/>
              <a:ahLst/>
              <a:cxnLst/>
              <a:rect l="l" t="t" r="r" b="b"/>
              <a:pathLst>
                <a:path w="905510" h="120000" extrusionOk="0">
                  <a:moveTo>
                    <a:pt x="0" y="0"/>
                  </a:moveTo>
                  <a:lnTo>
                    <a:pt x="905256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2"/>
          <p:cNvSpPr txBox="1"/>
          <p:nvPr/>
        </p:nvSpPr>
        <p:spPr>
          <a:xfrm>
            <a:off x="11004550" y="341313"/>
            <a:ext cx="920750" cy="144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FE8F00"/>
              </a:buClr>
              <a:buSzPts val="900"/>
              <a:buFont typeface="Arial"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>
                <a:ln>
                  <a:noFill/>
                </a:ln>
                <a:solidFill>
                  <a:srgbClr val="FE8F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[ Airbus Amber ]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3" name="Google Shape;233;p2"/>
          <p:cNvSpPr/>
          <p:nvPr/>
        </p:nvSpPr>
        <p:spPr>
          <a:xfrm>
            <a:off x="371475" y="370325"/>
            <a:ext cx="1227605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4" name="Google Shape;234;p2"/>
          <p:cNvGrpSpPr/>
          <p:nvPr/>
        </p:nvGrpSpPr>
        <p:grpSpPr>
          <a:xfrm>
            <a:off x="7713669" y="6369244"/>
            <a:ext cx="4218377" cy="297844"/>
            <a:chOff x="7713669" y="6369244"/>
            <a:chExt cx="4218377" cy="297844"/>
          </a:xfrm>
        </p:grpSpPr>
        <p:grpSp>
          <p:nvGrpSpPr>
            <p:cNvPr id="235" name="Google Shape;235;p2"/>
            <p:cNvGrpSpPr/>
            <p:nvPr/>
          </p:nvGrpSpPr>
          <p:grpSpPr>
            <a:xfrm>
              <a:off x="10852037" y="6462294"/>
              <a:ext cx="1080009" cy="202309"/>
              <a:chOff x="1925" y="0"/>
              <a:chExt cx="3000025" cy="3010550"/>
            </a:xfrm>
          </p:grpSpPr>
          <p:sp>
            <p:nvSpPr>
              <p:cNvPr id="236" name="Google Shape;236;p2"/>
              <p:cNvSpPr/>
              <p:nvPr/>
            </p:nvSpPr>
            <p:spPr>
              <a:xfrm>
                <a:off x="905025" y="52625"/>
                <a:ext cx="478700" cy="2894750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15790" extrusionOk="0">
                    <a:moveTo>
                      <a:pt x="1" y="0"/>
                    </a:moveTo>
                    <a:cubicBezTo>
                      <a:pt x="1" y="115790"/>
                      <a:pt x="1" y="115790"/>
                      <a:pt x="1" y="115790"/>
                    </a:cubicBezTo>
                    <a:lnTo>
                      <a:pt x="5194" y="115790"/>
                    </a:lnTo>
                    <a:cubicBezTo>
                      <a:pt x="5194" y="25263"/>
                      <a:pt x="5194" y="25263"/>
                      <a:pt x="5194" y="25263"/>
                    </a:cubicBezTo>
                    <a:lnTo>
                      <a:pt x="11086" y="25263"/>
                    </a:lnTo>
                    <a:cubicBezTo>
                      <a:pt x="13256" y="25263"/>
                      <a:pt x="14032" y="32000"/>
                      <a:pt x="14032" y="39579"/>
                    </a:cubicBezTo>
                    <a:cubicBezTo>
                      <a:pt x="14032" y="47579"/>
                      <a:pt x="13179" y="53895"/>
                      <a:pt x="11008" y="53895"/>
                    </a:cubicBezTo>
                    <a:lnTo>
                      <a:pt x="5970" y="53895"/>
                    </a:lnTo>
                    <a:cubicBezTo>
                      <a:pt x="13101" y="115790"/>
                      <a:pt x="13101" y="115790"/>
                      <a:pt x="13101" y="115790"/>
                    </a:cubicBezTo>
                    <a:lnTo>
                      <a:pt x="19070" y="115790"/>
                    </a:lnTo>
                    <a:cubicBezTo>
                      <a:pt x="19070" y="115790"/>
                      <a:pt x="14187" y="74527"/>
                      <a:pt x="14187" y="74527"/>
                    </a:cubicBezTo>
                    <a:cubicBezTo>
                      <a:pt x="17210" y="70316"/>
                      <a:pt x="19148" y="58948"/>
                      <a:pt x="19148" y="39158"/>
                    </a:cubicBezTo>
                    <a:cubicBezTo>
                      <a:pt x="19148" y="16842"/>
                      <a:pt x="16512" y="0"/>
                      <a:pt x="110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687975" y="52625"/>
                <a:ext cx="129875" cy="2894750"/>
              </a:xfrm>
              <a:custGeom>
                <a:avLst/>
                <a:gdLst/>
                <a:ahLst/>
                <a:cxnLst/>
                <a:rect l="l" t="t" r="r" b="b"/>
                <a:pathLst>
                  <a:path w="5195" h="115790" extrusionOk="0">
                    <a:moveTo>
                      <a:pt x="0" y="0"/>
                    </a:moveTo>
                    <a:lnTo>
                      <a:pt x="0" y="115790"/>
                    </a:lnTo>
                    <a:lnTo>
                      <a:pt x="5194" y="115790"/>
                    </a:lnTo>
                    <a:lnTo>
                      <a:pt x="519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1925" y="52625"/>
                <a:ext cx="657000" cy="2894750"/>
              </a:xfrm>
              <a:custGeom>
                <a:avLst/>
                <a:gdLst/>
                <a:ahLst/>
                <a:cxnLst/>
                <a:rect l="l" t="t" r="r" b="b"/>
                <a:pathLst>
                  <a:path w="26280" h="115790" extrusionOk="0">
                    <a:moveTo>
                      <a:pt x="10853" y="0"/>
                    </a:moveTo>
                    <a:lnTo>
                      <a:pt x="1" y="115790"/>
                    </a:lnTo>
                    <a:lnTo>
                      <a:pt x="5814" y="115790"/>
                    </a:lnTo>
                    <a:lnTo>
                      <a:pt x="7597" y="96421"/>
                    </a:lnTo>
                    <a:lnTo>
                      <a:pt x="16357" y="96421"/>
                    </a:lnTo>
                    <a:lnTo>
                      <a:pt x="14187" y="72421"/>
                    </a:lnTo>
                    <a:lnTo>
                      <a:pt x="9768" y="72421"/>
                    </a:lnTo>
                    <a:lnTo>
                      <a:pt x="13024" y="36632"/>
                    </a:lnTo>
                    <a:lnTo>
                      <a:pt x="13101" y="36632"/>
                    </a:lnTo>
                    <a:lnTo>
                      <a:pt x="20311" y="115790"/>
                    </a:lnTo>
                    <a:lnTo>
                      <a:pt x="26280" y="115790"/>
                    </a:lnTo>
                    <a:lnTo>
                      <a:pt x="1542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1445725" y="52625"/>
                <a:ext cx="498075" cy="2894750"/>
              </a:xfrm>
              <a:custGeom>
                <a:avLst/>
                <a:gdLst/>
                <a:ahLst/>
                <a:cxnLst/>
                <a:rect l="l" t="t" r="r" b="b"/>
                <a:pathLst>
                  <a:path w="19923" h="115790" extrusionOk="0">
                    <a:moveTo>
                      <a:pt x="12171" y="24842"/>
                    </a:moveTo>
                    <a:cubicBezTo>
                      <a:pt x="13179" y="24842"/>
                      <a:pt x="13954" y="29053"/>
                      <a:pt x="13954" y="34948"/>
                    </a:cubicBezTo>
                    <a:cubicBezTo>
                      <a:pt x="13954" y="40842"/>
                      <a:pt x="13179" y="45053"/>
                      <a:pt x="12093" y="45053"/>
                    </a:cubicBezTo>
                    <a:lnTo>
                      <a:pt x="5194" y="45053"/>
                    </a:lnTo>
                    <a:lnTo>
                      <a:pt x="5194" y="24842"/>
                    </a:lnTo>
                    <a:close/>
                    <a:moveTo>
                      <a:pt x="12249" y="68211"/>
                    </a:moveTo>
                    <a:cubicBezTo>
                      <a:pt x="13566" y="68211"/>
                      <a:pt x="14497" y="72842"/>
                      <a:pt x="14497" y="79579"/>
                    </a:cubicBezTo>
                    <a:cubicBezTo>
                      <a:pt x="14497" y="86737"/>
                      <a:pt x="13566" y="91790"/>
                      <a:pt x="12249" y="91790"/>
                    </a:cubicBezTo>
                    <a:lnTo>
                      <a:pt x="5194" y="91790"/>
                    </a:lnTo>
                    <a:cubicBezTo>
                      <a:pt x="5194" y="68211"/>
                      <a:pt x="5194" y="68211"/>
                      <a:pt x="5194" y="68211"/>
                    </a:cubicBezTo>
                    <a:close/>
                    <a:moveTo>
                      <a:pt x="0" y="0"/>
                    </a:moveTo>
                    <a:cubicBezTo>
                      <a:pt x="0" y="115790"/>
                      <a:pt x="0" y="115790"/>
                      <a:pt x="0" y="115790"/>
                    </a:cubicBezTo>
                    <a:lnTo>
                      <a:pt x="12636" y="115790"/>
                    </a:lnTo>
                    <a:cubicBezTo>
                      <a:pt x="17055" y="115790"/>
                      <a:pt x="19923" y="103158"/>
                      <a:pt x="19923" y="83369"/>
                    </a:cubicBezTo>
                    <a:cubicBezTo>
                      <a:pt x="19923" y="69895"/>
                      <a:pt x="18528" y="59790"/>
                      <a:pt x="16512" y="56000"/>
                    </a:cubicBezTo>
                    <a:cubicBezTo>
                      <a:pt x="18140" y="50948"/>
                      <a:pt x="18993" y="42948"/>
                      <a:pt x="18993" y="31579"/>
                    </a:cubicBezTo>
                    <a:cubicBezTo>
                      <a:pt x="18993" y="12632"/>
                      <a:pt x="16435" y="0"/>
                      <a:pt x="121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2000000" y="52625"/>
                <a:ext cx="486450" cy="2957925"/>
              </a:xfrm>
              <a:custGeom>
                <a:avLst/>
                <a:gdLst/>
                <a:ahLst/>
                <a:cxnLst/>
                <a:rect l="l" t="t" r="r" b="b"/>
                <a:pathLst>
                  <a:path w="19458" h="118317" extrusionOk="0">
                    <a:moveTo>
                      <a:pt x="0" y="0"/>
                    </a:moveTo>
                    <a:cubicBezTo>
                      <a:pt x="0" y="62737"/>
                      <a:pt x="0" y="62737"/>
                      <a:pt x="0" y="62737"/>
                    </a:cubicBezTo>
                    <a:cubicBezTo>
                      <a:pt x="0" y="98527"/>
                      <a:pt x="3411" y="118316"/>
                      <a:pt x="9690" y="118316"/>
                    </a:cubicBezTo>
                    <a:cubicBezTo>
                      <a:pt x="15969" y="118316"/>
                      <a:pt x="19457" y="98527"/>
                      <a:pt x="19457" y="62737"/>
                    </a:cubicBezTo>
                    <a:cubicBezTo>
                      <a:pt x="19457" y="0"/>
                      <a:pt x="19457" y="0"/>
                      <a:pt x="19457" y="0"/>
                    </a:cubicBezTo>
                    <a:lnTo>
                      <a:pt x="14109" y="0"/>
                    </a:lnTo>
                    <a:lnTo>
                      <a:pt x="14109" y="64842"/>
                    </a:lnTo>
                    <a:cubicBezTo>
                      <a:pt x="14109" y="82527"/>
                      <a:pt x="12636" y="92211"/>
                      <a:pt x="9690" y="92211"/>
                    </a:cubicBezTo>
                    <a:cubicBezTo>
                      <a:pt x="6744" y="92211"/>
                      <a:pt x="5271" y="82527"/>
                      <a:pt x="5271" y="64842"/>
                    </a:cubicBezTo>
                    <a:cubicBezTo>
                      <a:pt x="5271" y="0"/>
                      <a:pt x="5271" y="0"/>
                      <a:pt x="52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2531000" y="0"/>
                <a:ext cx="470950" cy="3010550"/>
              </a:xfrm>
              <a:custGeom>
                <a:avLst/>
                <a:gdLst/>
                <a:ahLst/>
                <a:cxnLst/>
                <a:rect l="l" t="t" r="r" b="b"/>
                <a:pathLst>
                  <a:path w="18838" h="120422" extrusionOk="0">
                    <a:moveTo>
                      <a:pt x="9458" y="0"/>
                    </a:moveTo>
                    <a:cubicBezTo>
                      <a:pt x="3954" y="0"/>
                      <a:pt x="853" y="14737"/>
                      <a:pt x="853" y="34526"/>
                    </a:cubicBezTo>
                    <a:cubicBezTo>
                      <a:pt x="853" y="56000"/>
                      <a:pt x="3179" y="64842"/>
                      <a:pt x="8450" y="70737"/>
                    </a:cubicBezTo>
                    <a:cubicBezTo>
                      <a:pt x="12558" y="75789"/>
                      <a:pt x="13489" y="78737"/>
                      <a:pt x="13489" y="85053"/>
                    </a:cubicBezTo>
                    <a:cubicBezTo>
                      <a:pt x="13489" y="91789"/>
                      <a:pt x="12326" y="95158"/>
                      <a:pt x="10078" y="95158"/>
                    </a:cubicBezTo>
                    <a:cubicBezTo>
                      <a:pt x="6822" y="95158"/>
                      <a:pt x="3954" y="90526"/>
                      <a:pt x="1551" y="83789"/>
                    </a:cubicBezTo>
                    <a:cubicBezTo>
                      <a:pt x="0" y="108211"/>
                      <a:pt x="0" y="108211"/>
                      <a:pt x="0" y="108211"/>
                    </a:cubicBezTo>
                    <a:cubicBezTo>
                      <a:pt x="2558" y="115789"/>
                      <a:pt x="6357" y="120421"/>
                      <a:pt x="10233" y="120421"/>
                    </a:cubicBezTo>
                    <a:cubicBezTo>
                      <a:pt x="15582" y="120421"/>
                      <a:pt x="18838" y="106947"/>
                      <a:pt x="18838" y="84211"/>
                    </a:cubicBezTo>
                    <a:cubicBezTo>
                      <a:pt x="18838" y="66105"/>
                      <a:pt x="16667" y="54316"/>
                      <a:pt x="12093" y="48421"/>
                    </a:cubicBezTo>
                    <a:cubicBezTo>
                      <a:pt x="7132" y="41684"/>
                      <a:pt x="6047" y="41263"/>
                      <a:pt x="6047" y="33684"/>
                    </a:cubicBezTo>
                    <a:cubicBezTo>
                      <a:pt x="6047" y="27368"/>
                      <a:pt x="7287" y="24842"/>
                      <a:pt x="9380" y="24842"/>
                    </a:cubicBezTo>
                    <a:cubicBezTo>
                      <a:pt x="12171" y="24842"/>
                      <a:pt x="15117" y="28211"/>
                      <a:pt x="16745" y="34105"/>
                    </a:cubicBezTo>
                    <a:cubicBezTo>
                      <a:pt x="18372" y="10526"/>
                      <a:pt x="18372" y="10526"/>
                      <a:pt x="18372" y="10526"/>
                    </a:cubicBezTo>
                    <a:cubicBezTo>
                      <a:pt x="16279" y="4211"/>
                      <a:pt x="13101" y="0"/>
                      <a:pt x="94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4" name="Google Shape;244;p2"/>
            <p:cNvGrpSpPr/>
            <p:nvPr/>
          </p:nvGrpSpPr>
          <p:grpSpPr>
            <a:xfrm>
              <a:off x="7713669" y="6379088"/>
              <a:ext cx="1422174" cy="288000"/>
              <a:chOff x="4495797" y="3105170"/>
              <a:chExt cx="3203156" cy="648661"/>
            </a:xfrm>
          </p:grpSpPr>
          <p:sp>
            <p:nvSpPr>
              <p:cNvPr id="245" name="Google Shape;245;p2"/>
              <p:cNvSpPr/>
              <p:nvPr/>
            </p:nvSpPr>
            <p:spPr>
              <a:xfrm>
                <a:off x="4495797" y="3105170"/>
                <a:ext cx="646160" cy="648661"/>
              </a:xfrm>
              <a:custGeom>
                <a:avLst/>
                <a:gdLst/>
                <a:ahLst/>
                <a:cxnLst/>
                <a:rect l="l" t="t" r="r" b="b"/>
                <a:pathLst>
                  <a:path w="646160" h="648661" extrusionOk="0">
                    <a:moveTo>
                      <a:pt x="636759" y="244296"/>
                    </a:moveTo>
                    <a:cubicBezTo>
                      <a:pt x="629446" y="215435"/>
                      <a:pt x="618050" y="187336"/>
                      <a:pt x="602570" y="160761"/>
                    </a:cubicBezTo>
                    <a:cubicBezTo>
                      <a:pt x="579683" y="191051"/>
                      <a:pt x="546635" y="223436"/>
                      <a:pt x="505324" y="256392"/>
                    </a:cubicBezTo>
                    <a:cubicBezTo>
                      <a:pt x="382531" y="354690"/>
                      <a:pt x="205987" y="437272"/>
                      <a:pt x="40269" y="481182"/>
                    </a:cubicBezTo>
                    <a:cubicBezTo>
                      <a:pt x="43498" y="486993"/>
                      <a:pt x="46916" y="492803"/>
                      <a:pt x="50620" y="498423"/>
                    </a:cubicBezTo>
                    <a:cubicBezTo>
                      <a:pt x="208361" y="471943"/>
                      <a:pt x="379967" y="407459"/>
                      <a:pt x="511402" y="335640"/>
                    </a:cubicBezTo>
                    <a:cubicBezTo>
                      <a:pt x="569332" y="303922"/>
                      <a:pt x="610928" y="273156"/>
                      <a:pt x="636759" y="244200"/>
                    </a:cubicBezTo>
                    <a:close/>
                    <a:moveTo>
                      <a:pt x="548914" y="91896"/>
                    </a:moveTo>
                    <a:cubicBezTo>
                      <a:pt x="532390" y="75703"/>
                      <a:pt x="514441" y="61606"/>
                      <a:pt x="495352" y="49605"/>
                    </a:cubicBezTo>
                    <a:cubicBezTo>
                      <a:pt x="478733" y="76560"/>
                      <a:pt x="456890" y="105421"/>
                      <a:pt x="430395" y="135520"/>
                    </a:cubicBezTo>
                    <a:cubicBezTo>
                      <a:pt x="328210" y="251725"/>
                      <a:pt x="172083" y="362120"/>
                      <a:pt x="19091" y="434319"/>
                    </a:cubicBezTo>
                    <a:cubicBezTo>
                      <a:pt x="21085" y="439844"/>
                      <a:pt x="23175" y="445273"/>
                      <a:pt x="25454" y="450702"/>
                    </a:cubicBezTo>
                    <a:cubicBezTo>
                      <a:pt x="171039" y="396410"/>
                      <a:pt x="321562" y="306399"/>
                      <a:pt x="434193" y="216292"/>
                    </a:cubicBezTo>
                    <a:cubicBezTo>
                      <a:pt x="492408" y="169715"/>
                      <a:pt x="530300" y="127900"/>
                      <a:pt x="548914" y="91896"/>
                    </a:cubicBezTo>
                    <a:close/>
                    <a:moveTo>
                      <a:pt x="574555" y="387647"/>
                    </a:moveTo>
                    <a:cubicBezTo>
                      <a:pt x="435048" y="463847"/>
                      <a:pt x="244354" y="514615"/>
                      <a:pt x="72178" y="528522"/>
                    </a:cubicBezTo>
                    <a:cubicBezTo>
                      <a:pt x="182245" y="664825"/>
                      <a:pt x="381201" y="688923"/>
                      <a:pt x="520614" y="581385"/>
                    </a:cubicBezTo>
                    <a:cubicBezTo>
                      <a:pt x="597917" y="521759"/>
                      <a:pt x="640747" y="433843"/>
                      <a:pt x="646160" y="343356"/>
                    </a:cubicBezTo>
                    <a:cubicBezTo>
                      <a:pt x="625268" y="358215"/>
                      <a:pt x="601336" y="373074"/>
                      <a:pt x="574650" y="387647"/>
                    </a:cubicBezTo>
                    <a:close/>
                    <a:moveTo>
                      <a:pt x="353376" y="108374"/>
                    </a:moveTo>
                    <a:cubicBezTo>
                      <a:pt x="383291" y="74370"/>
                      <a:pt x="406083" y="43318"/>
                      <a:pt x="422132" y="15505"/>
                    </a:cubicBezTo>
                    <a:cubicBezTo>
                      <a:pt x="324506" y="-15832"/>
                      <a:pt x="213489" y="-211"/>
                      <a:pt x="126024" y="67321"/>
                    </a:cubicBezTo>
                    <a:cubicBezTo>
                      <a:pt x="21845" y="147712"/>
                      <a:pt x="-19846" y="279443"/>
                      <a:pt x="8834" y="399934"/>
                    </a:cubicBezTo>
                    <a:cubicBezTo>
                      <a:pt x="136756" y="321639"/>
                      <a:pt x="262112" y="212006"/>
                      <a:pt x="353376" y="10837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46" name="Google Shape;246;p2"/>
              <p:cNvGrpSpPr/>
              <p:nvPr/>
            </p:nvGrpSpPr>
            <p:grpSpPr>
              <a:xfrm>
                <a:off x="5246896" y="3194113"/>
                <a:ext cx="2452057" cy="470630"/>
                <a:chOff x="5246896" y="3194113"/>
                <a:chExt cx="2452057" cy="470630"/>
              </a:xfrm>
            </p:grpSpPr>
            <p:sp>
              <p:nvSpPr>
                <p:cNvPr id="247" name="Google Shape;247;p2"/>
                <p:cNvSpPr/>
                <p:nvPr/>
              </p:nvSpPr>
              <p:spPr>
                <a:xfrm>
                  <a:off x="5246896" y="3200590"/>
                  <a:ext cx="432196" cy="464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196" h="464153" extrusionOk="0">
                      <a:moveTo>
                        <a:pt x="175690" y="464153"/>
                      </a:moveTo>
                      <a:lnTo>
                        <a:pt x="175690" y="81058"/>
                      </a:lnTo>
                      <a:lnTo>
                        <a:pt x="0" y="81058"/>
                      </a:lnTo>
                      <a:lnTo>
                        <a:pt x="0" y="0"/>
                      </a:lnTo>
                      <a:lnTo>
                        <a:pt x="432196" y="0"/>
                      </a:lnTo>
                      <a:lnTo>
                        <a:pt x="432196" y="81058"/>
                      </a:lnTo>
                      <a:lnTo>
                        <a:pt x="256507" y="81058"/>
                      </a:lnTo>
                      <a:lnTo>
                        <a:pt x="256507" y="464153"/>
                      </a:lnTo>
                      <a:lnTo>
                        <a:pt x="175595" y="46415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" name="Google Shape;248;p2"/>
                <p:cNvSpPr/>
                <p:nvPr/>
              </p:nvSpPr>
              <p:spPr>
                <a:xfrm>
                  <a:off x="5732559" y="3200590"/>
                  <a:ext cx="413867" cy="464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867" h="464153" extrusionOk="0">
                      <a:moveTo>
                        <a:pt x="0" y="464153"/>
                      </a:moveTo>
                      <a:lnTo>
                        <a:pt x="0" y="0"/>
                      </a:lnTo>
                      <a:lnTo>
                        <a:pt x="413203" y="0"/>
                      </a:lnTo>
                      <a:lnTo>
                        <a:pt x="413203" y="81058"/>
                      </a:lnTo>
                      <a:lnTo>
                        <a:pt x="80247" y="81058"/>
                      </a:lnTo>
                      <a:lnTo>
                        <a:pt x="80247" y="383096"/>
                      </a:lnTo>
                      <a:lnTo>
                        <a:pt x="413868" y="383096"/>
                      </a:lnTo>
                      <a:lnTo>
                        <a:pt x="413868" y="464153"/>
                      </a:lnTo>
                      <a:lnTo>
                        <a:pt x="95" y="464153"/>
                      </a:lnTo>
                      <a:close/>
                      <a:moveTo>
                        <a:pt x="139412" y="262414"/>
                      </a:moveTo>
                      <a:lnTo>
                        <a:pt x="139412" y="194119"/>
                      </a:lnTo>
                      <a:lnTo>
                        <a:pt x="395919" y="194119"/>
                      </a:lnTo>
                      <a:lnTo>
                        <a:pt x="395919" y="262414"/>
                      </a:lnTo>
                      <a:lnTo>
                        <a:pt x="139412" y="2624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" name="Google Shape;249;p2"/>
                <p:cNvSpPr/>
                <p:nvPr/>
              </p:nvSpPr>
              <p:spPr>
                <a:xfrm>
                  <a:off x="6208726" y="3200685"/>
                  <a:ext cx="497818" cy="464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818" h="464058" extrusionOk="0">
                      <a:moveTo>
                        <a:pt x="7028" y="464058"/>
                      </a:moveTo>
                      <a:lnTo>
                        <a:pt x="7028" y="383000"/>
                      </a:lnTo>
                      <a:lnTo>
                        <a:pt x="354038" y="383000"/>
                      </a:lnTo>
                      <a:cubicBezTo>
                        <a:pt x="375596" y="383000"/>
                        <a:pt x="392310" y="377381"/>
                        <a:pt x="403896" y="366427"/>
                      </a:cubicBezTo>
                      <a:cubicBezTo>
                        <a:pt x="415577" y="355378"/>
                        <a:pt x="421465" y="340614"/>
                        <a:pt x="421465" y="322421"/>
                      </a:cubicBezTo>
                      <a:cubicBezTo>
                        <a:pt x="421465" y="302419"/>
                        <a:pt x="415577" y="287369"/>
                        <a:pt x="403896" y="277368"/>
                      </a:cubicBezTo>
                      <a:cubicBezTo>
                        <a:pt x="392310" y="267462"/>
                        <a:pt x="375596" y="262414"/>
                        <a:pt x="354038" y="262414"/>
                      </a:cubicBezTo>
                      <a:lnTo>
                        <a:pt x="141406" y="262414"/>
                      </a:lnTo>
                      <a:cubicBezTo>
                        <a:pt x="119754" y="262414"/>
                        <a:pt x="100191" y="259080"/>
                        <a:pt x="82527" y="252508"/>
                      </a:cubicBezTo>
                      <a:cubicBezTo>
                        <a:pt x="64958" y="245935"/>
                        <a:pt x="50048" y="236792"/>
                        <a:pt x="37892" y="225076"/>
                      </a:cubicBezTo>
                      <a:cubicBezTo>
                        <a:pt x="25831" y="213360"/>
                        <a:pt x="16429" y="199454"/>
                        <a:pt x="9877" y="183261"/>
                      </a:cubicBezTo>
                      <a:cubicBezTo>
                        <a:pt x="3324" y="167069"/>
                        <a:pt x="0" y="149447"/>
                        <a:pt x="0" y="130207"/>
                      </a:cubicBezTo>
                      <a:cubicBezTo>
                        <a:pt x="0" y="110966"/>
                        <a:pt x="3039" y="94202"/>
                        <a:pt x="9212" y="78200"/>
                      </a:cubicBezTo>
                      <a:cubicBezTo>
                        <a:pt x="15385" y="62294"/>
                        <a:pt x="24502" y="48482"/>
                        <a:pt x="36562" y="37052"/>
                      </a:cubicBezTo>
                      <a:cubicBezTo>
                        <a:pt x="48623" y="25527"/>
                        <a:pt x="63628" y="16478"/>
                        <a:pt x="81482" y="9906"/>
                      </a:cubicBezTo>
                      <a:cubicBezTo>
                        <a:pt x="99241" y="3334"/>
                        <a:pt x="119659" y="0"/>
                        <a:pt x="142546" y="0"/>
                      </a:cubicBezTo>
                      <a:lnTo>
                        <a:pt x="474932" y="0"/>
                      </a:lnTo>
                      <a:lnTo>
                        <a:pt x="474932" y="81058"/>
                      </a:lnTo>
                      <a:lnTo>
                        <a:pt x="142546" y="81058"/>
                      </a:lnTo>
                      <a:cubicBezTo>
                        <a:pt x="123932" y="81058"/>
                        <a:pt x="109402" y="86106"/>
                        <a:pt x="99241" y="96107"/>
                      </a:cubicBezTo>
                      <a:cubicBezTo>
                        <a:pt x="89079" y="106013"/>
                        <a:pt x="83951" y="120015"/>
                        <a:pt x="83951" y="137922"/>
                      </a:cubicBezTo>
                      <a:cubicBezTo>
                        <a:pt x="83951" y="155829"/>
                        <a:pt x="89174" y="169640"/>
                        <a:pt x="99621" y="179451"/>
                      </a:cubicBezTo>
                      <a:cubicBezTo>
                        <a:pt x="110067" y="189262"/>
                        <a:pt x="124122" y="194120"/>
                        <a:pt x="141976" y="194120"/>
                      </a:cubicBezTo>
                      <a:lnTo>
                        <a:pt x="353943" y="194120"/>
                      </a:lnTo>
                      <a:cubicBezTo>
                        <a:pt x="401047" y="194120"/>
                        <a:pt x="436755" y="205169"/>
                        <a:pt x="461161" y="227362"/>
                      </a:cubicBezTo>
                      <a:cubicBezTo>
                        <a:pt x="485568" y="249460"/>
                        <a:pt x="497819" y="283083"/>
                        <a:pt x="497819" y="328136"/>
                      </a:cubicBezTo>
                      <a:cubicBezTo>
                        <a:pt x="497819" y="347758"/>
                        <a:pt x="494780" y="365855"/>
                        <a:pt x="488797" y="382429"/>
                      </a:cubicBezTo>
                      <a:cubicBezTo>
                        <a:pt x="482909" y="399002"/>
                        <a:pt x="473982" y="413385"/>
                        <a:pt x="462111" y="425482"/>
                      </a:cubicBezTo>
                      <a:cubicBezTo>
                        <a:pt x="450240" y="437579"/>
                        <a:pt x="435330" y="447104"/>
                        <a:pt x="417192" y="453866"/>
                      </a:cubicBezTo>
                      <a:cubicBezTo>
                        <a:pt x="399148" y="460724"/>
                        <a:pt x="378065" y="464058"/>
                        <a:pt x="353943" y="464058"/>
                      </a:cubicBezTo>
                      <a:lnTo>
                        <a:pt x="7028" y="46405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" name="Google Shape;250;p2"/>
                <p:cNvSpPr/>
                <p:nvPr/>
              </p:nvSpPr>
              <p:spPr>
                <a:xfrm>
                  <a:off x="6715377" y="3194113"/>
                  <a:ext cx="611019" cy="470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019" h="470630" extrusionOk="0">
                      <a:moveTo>
                        <a:pt x="513773" y="470630"/>
                      </a:moveTo>
                      <a:lnTo>
                        <a:pt x="444352" y="353759"/>
                      </a:lnTo>
                      <a:lnTo>
                        <a:pt x="225358" y="353759"/>
                      </a:lnTo>
                      <a:lnTo>
                        <a:pt x="263534" y="288036"/>
                      </a:lnTo>
                      <a:lnTo>
                        <a:pt x="405511" y="288036"/>
                      </a:lnTo>
                      <a:lnTo>
                        <a:pt x="302376" y="114395"/>
                      </a:lnTo>
                      <a:lnTo>
                        <a:pt x="92308" y="470630"/>
                      </a:lnTo>
                      <a:lnTo>
                        <a:pt x="0" y="470630"/>
                      </a:lnTo>
                      <a:lnTo>
                        <a:pt x="266004" y="26194"/>
                      </a:lnTo>
                      <a:cubicBezTo>
                        <a:pt x="270657" y="18193"/>
                        <a:pt x="276165" y="11716"/>
                        <a:pt x="282528" y="7048"/>
                      </a:cubicBezTo>
                      <a:cubicBezTo>
                        <a:pt x="288891" y="2381"/>
                        <a:pt x="296583" y="0"/>
                        <a:pt x="305415" y="0"/>
                      </a:cubicBezTo>
                      <a:cubicBezTo>
                        <a:pt x="314247" y="0"/>
                        <a:pt x="321844" y="2381"/>
                        <a:pt x="328017" y="7048"/>
                      </a:cubicBezTo>
                      <a:cubicBezTo>
                        <a:pt x="334190" y="11716"/>
                        <a:pt x="339603" y="18097"/>
                        <a:pt x="344257" y="26194"/>
                      </a:cubicBezTo>
                      <a:lnTo>
                        <a:pt x="611020" y="470630"/>
                      </a:lnTo>
                      <a:lnTo>
                        <a:pt x="513583" y="4706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251;p2"/>
                <p:cNvSpPr/>
                <p:nvPr/>
              </p:nvSpPr>
              <p:spPr>
                <a:xfrm>
                  <a:off x="7266757" y="3200590"/>
                  <a:ext cx="432196" cy="464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196" h="464153" extrusionOk="0">
                      <a:moveTo>
                        <a:pt x="175690" y="464153"/>
                      </a:moveTo>
                      <a:lnTo>
                        <a:pt x="175690" y="81058"/>
                      </a:lnTo>
                      <a:lnTo>
                        <a:pt x="0" y="81058"/>
                      </a:lnTo>
                      <a:lnTo>
                        <a:pt x="0" y="0"/>
                      </a:lnTo>
                      <a:lnTo>
                        <a:pt x="432197" y="0"/>
                      </a:lnTo>
                      <a:lnTo>
                        <a:pt x="432197" y="81058"/>
                      </a:lnTo>
                      <a:lnTo>
                        <a:pt x="256507" y="81058"/>
                      </a:lnTo>
                      <a:lnTo>
                        <a:pt x="256507" y="464153"/>
                      </a:lnTo>
                      <a:lnTo>
                        <a:pt x="175690" y="46415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52" name="Google Shape;252;p2"/>
            <p:cNvGrpSpPr/>
            <p:nvPr/>
          </p:nvGrpSpPr>
          <p:grpSpPr>
            <a:xfrm>
              <a:off x="9302877" y="6369244"/>
              <a:ext cx="1327624" cy="288220"/>
              <a:chOff x="8692998" y="6233331"/>
              <a:chExt cx="1327624" cy="288220"/>
            </a:xfrm>
          </p:grpSpPr>
          <p:sp>
            <p:nvSpPr>
              <p:cNvPr id="253" name="Google Shape;253;p2"/>
              <p:cNvSpPr/>
              <p:nvPr/>
            </p:nvSpPr>
            <p:spPr>
              <a:xfrm>
                <a:off x="9030292" y="6353379"/>
                <a:ext cx="990330" cy="161529"/>
              </a:xfrm>
              <a:custGeom>
                <a:avLst/>
                <a:gdLst/>
                <a:ahLst/>
                <a:cxnLst/>
                <a:rect l="l" t="t" r="r" b="b"/>
                <a:pathLst>
                  <a:path w="990330" h="161529" extrusionOk="0">
                    <a:moveTo>
                      <a:pt x="989670" y="36029"/>
                    </a:moveTo>
                    <a:lnTo>
                      <a:pt x="958538" y="78421"/>
                    </a:lnTo>
                    <a:lnTo>
                      <a:pt x="989494" y="125001"/>
                    </a:lnTo>
                    <a:cubicBezTo>
                      <a:pt x="989831" y="125339"/>
                      <a:pt x="989831" y="125838"/>
                      <a:pt x="989831" y="126338"/>
                    </a:cubicBezTo>
                    <a:cubicBezTo>
                      <a:pt x="989831" y="127513"/>
                      <a:pt x="988994" y="128513"/>
                      <a:pt x="987659" y="128513"/>
                    </a:cubicBezTo>
                    <a:lnTo>
                      <a:pt x="962384" y="128513"/>
                    </a:lnTo>
                    <a:cubicBezTo>
                      <a:pt x="960549" y="128513"/>
                      <a:pt x="959536" y="128175"/>
                      <a:pt x="958201" y="126176"/>
                    </a:cubicBezTo>
                    <a:lnTo>
                      <a:pt x="934085" y="86797"/>
                    </a:lnTo>
                    <a:lnTo>
                      <a:pt x="934085" y="125001"/>
                    </a:lnTo>
                    <a:cubicBezTo>
                      <a:pt x="934085" y="126838"/>
                      <a:pt x="932588" y="128527"/>
                      <a:pt x="930739" y="128527"/>
                    </a:cubicBezTo>
                    <a:lnTo>
                      <a:pt x="910484" y="128527"/>
                    </a:lnTo>
                    <a:cubicBezTo>
                      <a:pt x="908649" y="128527"/>
                      <a:pt x="906976" y="126852"/>
                      <a:pt x="906976" y="125001"/>
                    </a:cubicBezTo>
                    <a:lnTo>
                      <a:pt x="906976" y="3350"/>
                    </a:lnTo>
                    <a:cubicBezTo>
                      <a:pt x="906976" y="1513"/>
                      <a:pt x="908649" y="0"/>
                      <a:pt x="910484" y="0"/>
                    </a:cubicBezTo>
                    <a:lnTo>
                      <a:pt x="930739" y="0"/>
                    </a:lnTo>
                    <a:cubicBezTo>
                      <a:pt x="932574" y="0"/>
                      <a:pt x="934085" y="1513"/>
                      <a:pt x="934085" y="3350"/>
                    </a:cubicBezTo>
                    <a:lnTo>
                      <a:pt x="934085" y="73396"/>
                    </a:lnTo>
                    <a:lnTo>
                      <a:pt x="959536" y="35016"/>
                    </a:lnTo>
                    <a:cubicBezTo>
                      <a:pt x="960872" y="33002"/>
                      <a:pt x="962560" y="32503"/>
                      <a:pt x="963881" y="32503"/>
                    </a:cubicBezTo>
                    <a:lnTo>
                      <a:pt x="987820" y="32503"/>
                    </a:lnTo>
                    <a:cubicBezTo>
                      <a:pt x="989332" y="32503"/>
                      <a:pt x="990330" y="33340"/>
                      <a:pt x="990330" y="34354"/>
                    </a:cubicBezTo>
                    <a:cubicBezTo>
                      <a:pt x="990330" y="34854"/>
                      <a:pt x="990154" y="35353"/>
                      <a:pt x="989655" y="36029"/>
                    </a:cubicBezTo>
                    <a:moveTo>
                      <a:pt x="882875" y="128527"/>
                    </a:moveTo>
                    <a:lnTo>
                      <a:pt x="862459" y="128527"/>
                    </a:lnTo>
                    <a:cubicBezTo>
                      <a:pt x="860624" y="128527"/>
                      <a:pt x="859097" y="127014"/>
                      <a:pt x="859097" y="125177"/>
                    </a:cubicBezTo>
                    <a:lnTo>
                      <a:pt x="859097" y="35868"/>
                    </a:lnTo>
                    <a:cubicBezTo>
                      <a:pt x="859097" y="34031"/>
                      <a:pt x="860609" y="32518"/>
                      <a:pt x="862459" y="32518"/>
                    </a:cubicBezTo>
                    <a:lnTo>
                      <a:pt x="882875" y="32518"/>
                    </a:lnTo>
                    <a:cubicBezTo>
                      <a:pt x="884710" y="32518"/>
                      <a:pt x="886236" y="34031"/>
                      <a:pt x="886236" y="35868"/>
                    </a:cubicBezTo>
                    <a:lnTo>
                      <a:pt x="886236" y="125177"/>
                    </a:lnTo>
                    <a:cubicBezTo>
                      <a:pt x="886236" y="127014"/>
                      <a:pt x="884725" y="128527"/>
                      <a:pt x="882875" y="128527"/>
                    </a:cubicBezTo>
                    <a:moveTo>
                      <a:pt x="834835" y="128527"/>
                    </a:moveTo>
                    <a:lnTo>
                      <a:pt x="814580" y="128527"/>
                    </a:lnTo>
                    <a:cubicBezTo>
                      <a:pt x="812745" y="128527"/>
                      <a:pt x="811234" y="126852"/>
                      <a:pt x="811234" y="125001"/>
                    </a:cubicBezTo>
                    <a:lnTo>
                      <a:pt x="811234" y="69208"/>
                    </a:lnTo>
                    <a:cubicBezTo>
                      <a:pt x="811234" y="57482"/>
                      <a:pt x="809061" y="53633"/>
                      <a:pt x="798860" y="53633"/>
                    </a:cubicBezTo>
                    <a:cubicBezTo>
                      <a:pt x="794002" y="53633"/>
                      <a:pt x="788821" y="55969"/>
                      <a:pt x="783111" y="58996"/>
                    </a:cubicBezTo>
                    <a:lnTo>
                      <a:pt x="783111" y="125001"/>
                    </a:lnTo>
                    <a:cubicBezTo>
                      <a:pt x="783111" y="126852"/>
                      <a:pt x="781614" y="128527"/>
                      <a:pt x="779765" y="128527"/>
                    </a:cubicBezTo>
                    <a:lnTo>
                      <a:pt x="759524" y="128527"/>
                    </a:lnTo>
                    <a:cubicBezTo>
                      <a:pt x="757675" y="128527"/>
                      <a:pt x="756002" y="126852"/>
                      <a:pt x="756002" y="125001"/>
                    </a:cubicBezTo>
                    <a:lnTo>
                      <a:pt x="756002" y="35868"/>
                    </a:lnTo>
                    <a:cubicBezTo>
                      <a:pt x="756002" y="34031"/>
                      <a:pt x="757499" y="32518"/>
                      <a:pt x="759348" y="32518"/>
                    </a:cubicBezTo>
                    <a:lnTo>
                      <a:pt x="778091" y="32518"/>
                    </a:lnTo>
                    <a:cubicBezTo>
                      <a:pt x="779941" y="32518"/>
                      <a:pt x="781438" y="34031"/>
                      <a:pt x="781438" y="35868"/>
                    </a:cubicBezTo>
                    <a:lnTo>
                      <a:pt x="781438" y="39894"/>
                    </a:lnTo>
                    <a:cubicBezTo>
                      <a:pt x="790655" y="33355"/>
                      <a:pt x="798024" y="31180"/>
                      <a:pt x="808724" y="31180"/>
                    </a:cubicBezTo>
                    <a:cubicBezTo>
                      <a:pt x="833001" y="31180"/>
                      <a:pt x="838343" y="48093"/>
                      <a:pt x="838343" y="69208"/>
                    </a:cubicBezTo>
                    <a:lnTo>
                      <a:pt x="838343" y="125001"/>
                    </a:lnTo>
                    <a:cubicBezTo>
                      <a:pt x="838343" y="126852"/>
                      <a:pt x="836670" y="128527"/>
                      <a:pt x="834821" y="128527"/>
                    </a:cubicBezTo>
                    <a:moveTo>
                      <a:pt x="711646" y="74748"/>
                    </a:moveTo>
                    <a:cubicBezTo>
                      <a:pt x="711646" y="61171"/>
                      <a:pt x="706464" y="54294"/>
                      <a:pt x="696748" y="54294"/>
                    </a:cubicBezTo>
                    <a:cubicBezTo>
                      <a:pt x="687031" y="54294"/>
                      <a:pt x="681689" y="61171"/>
                      <a:pt x="681689" y="74748"/>
                    </a:cubicBezTo>
                    <a:lnTo>
                      <a:pt x="681689" y="86473"/>
                    </a:lnTo>
                    <a:cubicBezTo>
                      <a:pt x="681689" y="100051"/>
                      <a:pt x="687046" y="107089"/>
                      <a:pt x="696748" y="107089"/>
                    </a:cubicBezTo>
                    <a:cubicBezTo>
                      <a:pt x="706450" y="107089"/>
                      <a:pt x="711646" y="100051"/>
                      <a:pt x="711646" y="86473"/>
                    </a:cubicBezTo>
                    <a:lnTo>
                      <a:pt x="711646" y="74748"/>
                    </a:lnTo>
                    <a:close/>
                    <a:moveTo>
                      <a:pt x="696748" y="130056"/>
                    </a:moveTo>
                    <a:cubicBezTo>
                      <a:pt x="669638" y="130056"/>
                      <a:pt x="654726" y="113128"/>
                      <a:pt x="654726" y="86473"/>
                    </a:cubicBezTo>
                    <a:lnTo>
                      <a:pt x="654726" y="74748"/>
                    </a:lnTo>
                    <a:cubicBezTo>
                      <a:pt x="654726" y="48108"/>
                      <a:pt x="669624" y="31180"/>
                      <a:pt x="696748" y="31180"/>
                    </a:cubicBezTo>
                    <a:cubicBezTo>
                      <a:pt x="723872" y="31180"/>
                      <a:pt x="738579" y="48108"/>
                      <a:pt x="738579" y="74748"/>
                    </a:cubicBezTo>
                    <a:lnTo>
                      <a:pt x="738579" y="86473"/>
                    </a:lnTo>
                    <a:cubicBezTo>
                      <a:pt x="738579" y="113128"/>
                      <a:pt x="723857" y="130056"/>
                      <a:pt x="696748" y="130056"/>
                    </a:cubicBezTo>
                    <a:moveTo>
                      <a:pt x="644363" y="53647"/>
                    </a:moveTo>
                    <a:lnTo>
                      <a:pt x="643028" y="53647"/>
                    </a:lnTo>
                    <a:cubicBezTo>
                      <a:pt x="634823" y="53647"/>
                      <a:pt x="627631" y="56160"/>
                      <a:pt x="621422" y="59510"/>
                    </a:cubicBezTo>
                    <a:lnTo>
                      <a:pt x="621422" y="125016"/>
                    </a:lnTo>
                    <a:cubicBezTo>
                      <a:pt x="621422" y="126867"/>
                      <a:pt x="619925" y="128542"/>
                      <a:pt x="618076" y="128542"/>
                    </a:cubicBezTo>
                    <a:lnTo>
                      <a:pt x="597821" y="128542"/>
                    </a:lnTo>
                    <a:cubicBezTo>
                      <a:pt x="595986" y="128542"/>
                      <a:pt x="594298" y="126867"/>
                      <a:pt x="594298" y="125016"/>
                    </a:cubicBezTo>
                    <a:lnTo>
                      <a:pt x="594298" y="35882"/>
                    </a:lnTo>
                    <a:cubicBezTo>
                      <a:pt x="594298" y="34046"/>
                      <a:pt x="595810" y="32532"/>
                      <a:pt x="597644" y="32532"/>
                    </a:cubicBezTo>
                    <a:lnTo>
                      <a:pt x="617562" y="32532"/>
                    </a:lnTo>
                    <a:cubicBezTo>
                      <a:pt x="619411" y="32532"/>
                      <a:pt x="620923" y="34046"/>
                      <a:pt x="620923" y="35882"/>
                    </a:cubicBezTo>
                    <a:lnTo>
                      <a:pt x="620923" y="39233"/>
                    </a:lnTo>
                    <a:cubicBezTo>
                      <a:pt x="627102" y="34046"/>
                      <a:pt x="635483" y="31195"/>
                      <a:pt x="643512" y="31195"/>
                    </a:cubicBezTo>
                    <a:cubicBezTo>
                      <a:pt x="645347" y="31195"/>
                      <a:pt x="646859" y="32694"/>
                      <a:pt x="646859" y="34545"/>
                    </a:cubicBezTo>
                    <a:lnTo>
                      <a:pt x="646859" y="50459"/>
                    </a:lnTo>
                    <a:cubicBezTo>
                      <a:pt x="646859" y="51972"/>
                      <a:pt x="645846" y="53633"/>
                      <a:pt x="644349" y="53633"/>
                    </a:cubicBezTo>
                    <a:moveTo>
                      <a:pt x="575892" y="128704"/>
                    </a:moveTo>
                    <a:cubicBezTo>
                      <a:pt x="570872" y="129541"/>
                      <a:pt x="567526" y="130041"/>
                      <a:pt x="562668" y="130041"/>
                    </a:cubicBezTo>
                    <a:cubicBezTo>
                      <a:pt x="544247" y="130041"/>
                      <a:pt x="534560" y="125177"/>
                      <a:pt x="534560" y="101388"/>
                    </a:cubicBezTo>
                    <a:lnTo>
                      <a:pt x="534560" y="52795"/>
                    </a:lnTo>
                    <a:lnTo>
                      <a:pt x="521159" y="50620"/>
                    </a:lnTo>
                    <a:cubicBezTo>
                      <a:pt x="519339" y="50282"/>
                      <a:pt x="517651" y="48931"/>
                      <a:pt x="517651" y="47094"/>
                    </a:cubicBezTo>
                    <a:lnTo>
                      <a:pt x="517651" y="36044"/>
                    </a:lnTo>
                    <a:cubicBezTo>
                      <a:pt x="517651" y="34207"/>
                      <a:pt x="519339" y="32518"/>
                      <a:pt x="521159" y="32518"/>
                    </a:cubicBezTo>
                    <a:lnTo>
                      <a:pt x="534560" y="32518"/>
                    </a:lnTo>
                    <a:lnTo>
                      <a:pt x="534560" y="18779"/>
                    </a:lnTo>
                    <a:cubicBezTo>
                      <a:pt x="534560" y="16942"/>
                      <a:pt x="536057" y="15767"/>
                      <a:pt x="537906" y="15429"/>
                    </a:cubicBezTo>
                    <a:lnTo>
                      <a:pt x="558323" y="11917"/>
                    </a:lnTo>
                    <a:lnTo>
                      <a:pt x="558822" y="11917"/>
                    </a:lnTo>
                    <a:cubicBezTo>
                      <a:pt x="560510" y="11917"/>
                      <a:pt x="561846" y="13092"/>
                      <a:pt x="561846" y="14767"/>
                    </a:cubicBezTo>
                    <a:lnTo>
                      <a:pt x="561846" y="32518"/>
                    </a:lnTo>
                    <a:lnTo>
                      <a:pt x="575569" y="32518"/>
                    </a:lnTo>
                    <a:cubicBezTo>
                      <a:pt x="577404" y="32518"/>
                      <a:pt x="578930" y="34031"/>
                      <a:pt x="578930" y="35868"/>
                    </a:cubicBezTo>
                    <a:lnTo>
                      <a:pt x="578930" y="49445"/>
                    </a:lnTo>
                    <a:cubicBezTo>
                      <a:pt x="578930" y="51282"/>
                      <a:pt x="577419" y="52795"/>
                      <a:pt x="575569" y="52795"/>
                    </a:cubicBezTo>
                    <a:lnTo>
                      <a:pt x="561846" y="52795"/>
                    </a:lnTo>
                    <a:lnTo>
                      <a:pt x="561846" y="101564"/>
                    </a:lnTo>
                    <a:cubicBezTo>
                      <a:pt x="561846" y="108265"/>
                      <a:pt x="562345" y="109440"/>
                      <a:pt x="567364" y="109440"/>
                    </a:cubicBezTo>
                    <a:lnTo>
                      <a:pt x="575569" y="109440"/>
                    </a:lnTo>
                    <a:cubicBezTo>
                      <a:pt x="577742" y="109440"/>
                      <a:pt x="579077" y="110454"/>
                      <a:pt x="579077" y="112291"/>
                    </a:cubicBezTo>
                    <a:lnTo>
                      <a:pt x="579077" y="125353"/>
                    </a:lnTo>
                    <a:cubicBezTo>
                      <a:pt x="579077" y="127029"/>
                      <a:pt x="577918" y="128366"/>
                      <a:pt x="575907" y="128704"/>
                    </a:cubicBezTo>
                    <a:moveTo>
                      <a:pt x="481853" y="74072"/>
                    </a:moveTo>
                    <a:cubicBezTo>
                      <a:pt x="481853" y="62170"/>
                      <a:pt x="478844" y="53633"/>
                      <a:pt x="466955" y="53633"/>
                    </a:cubicBezTo>
                    <a:cubicBezTo>
                      <a:pt x="461436" y="53633"/>
                      <a:pt x="456401" y="53971"/>
                      <a:pt x="453231" y="54470"/>
                    </a:cubicBezTo>
                    <a:lnTo>
                      <a:pt x="453231" y="106751"/>
                    </a:lnTo>
                    <a:cubicBezTo>
                      <a:pt x="457238" y="107265"/>
                      <a:pt x="462933" y="107750"/>
                      <a:pt x="466955" y="107750"/>
                    </a:cubicBezTo>
                    <a:cubicBezTo>
                      <a:pt x="478844" y="107750"/>
                      <a:pt x="481853" y="98875"/>
                      <a:pt x="481853" y="87149"/>
                    </a:cubicBezTo>
                    <a:lnTo>
                      <a:pt x="481853" y="74072"/>
                    </a:lnTo>
                    <a:close/>
                    <a:moveTo>
                      <a:pt x="466955" y="130041"/>
                    </a:moveTo>
                    <a:cubicBezTo>
                      <a:pt x="463608" y="130041"/>
                      <a:pt x="458089" y="129527"/>
                      <a:pt x="453231" y="128865"/>
                    </a:cubicBezTo>
                    <a:lnTo>
                      <a:pt x="453231" y="157856"/>
                    </a:lnTo>
                    <a:cubicBezTo>
                      <a:pt x="453231" y="159693"/>
                      <a:pt x="451719" y="161207"/>
                      <a:pt x="449870" y="161207"/>
                    </a:cubicBezTo>
                    <a:lnTo>
                      <a:pt x="429629" y="161207"/>
                    </a:lnTo>
                    <a:cubicBezTo>
                      <a:pt x="427795" y="161207"/>
                      <a:pt x="426107" y="159693"/>
                      <a:pt x="426107" y="157856"/>
                    </a:cubicBezTo>
                    <a:lnTo>
                      <a:pt x="426107" y="40379"/>
                    </a:lnTo>
                    <a:cubicBezTo>
                      <a:pt x="426107" y="37704"/>
                      <a:pt x="426782" y="36529"/>
                      <a:pt x="431303" y="35530"/>
                    </a:cubicBezTo>
                    <a:cubicBezTo>
                      <a:pt x="440843" y="33179"/>
                      <a:pt x="454068" y="31166"/>
                      <a:pt x="466955" y="31166"/>
                    </a:cubicBezTo>
                    <a:cubicBezTo>
                      <a:pt x="494064" y="31166"/>
                      <a:pt x="508977" y="46918"/>
                      <a:pt x="508977" y="74057"/>
                    </a:cubicBezTo>
                    <a:lnTo>
                      <a:pt x="508977" y="87135"/>
                    </a:lnTo>
                    <a:cubicBezTo>
                      <a:pt x="508977" y="113437"/>
                      <a:pt x="495239" y="130026"/>
                      <a:pt x="466955" y="130026"/>
                    </a:cubicBezTo>
                    <a:moveTo>
                      <a:pt x="381766" y="74733"/>
                    </a:moveTo>
                    <a:cubicBezTo>
                      <a:pt x="381766" y="61156"/>
                      <a:pt x="376570" y="54279"/>
                      <a:pt x="366868" y="54279"/>
                    </a:cubicBezTo>
                    <a:cubicBezTo>
                      <a:pt x="357166" y="54279"/>
                      <a:pt x="351809" y="61156"/>
                      <a:pt x="351809" y="74733"/>
                    </a:cubicBezTo>
                    <a:lnTo>
                      <a:pt x="351809" y="86459"/>
                    </a:lnTo>
                    <a:cubicBezTo>
                      <a:pt x="351809" y="100036"/>
                      <a:pt x="357166" y="107074"/>
                      <a:pt x="366868" y="107074"/>
                    </a:cubicBezTo>
                    <a:cubicBezTo>
                      <a:pt x="376570" y="107074"/>
                      <a:pt x="381766" y="100036"/>
                      <a:pt x="381766" y="86459"/>
                    </a:cubicBezTo>
                    <a:lnTo>
                      <a:pt x="381766" y="74733"/>
                    </a:lnTo>
                    <a:close/>
                    <a:moveTo>
                      <a:pt x="366868" y="130041"/>
                    </a:moveTo>
                    <a:cubicBezTo>
                      <a:pt x="339758" y="130041"/>
                      <a:pt x="324846" y="113113"/>
                      <a:pt x="324846" y="86459"/>
                    </a:cubicBezTo>
                    <a:lnTo>
                      <a:pt x="324846" y="74733"/>
                    </a:lnTo>
                    <a:cubicBezTo>
                      <a:pt x="324846" y="48093"/>
                      <a:pt x="339743" y="31166"/>
                      <a:pt x="366868" y="31166"/>
                    </a:cubicBezTo>
                    <a:cubicBezTo>
                      <a:pt x="393992" y="31166"/>
                      <a:pt x="408714" y="48093"/>
                      <a:pt x="408714" y="74733"/>
                    </a:cubicBezTo>
                    <a:lnTo>
                      <a:pt x="408714" y="86459"/>
                    </a:lnTo>
                    <a:cubicBezTo>
                      <a:pt x="408714" y="113113"/>
                      <a:pt x="393977" y="130041"/>
                      <a:pt x="366868" y="130041"/>
                    </a:cubicBezTo>
                    <a:moveTo>
                      <a:pt x="291381" y="83946"/>
                    </a:moveTo>
                    <a:lnTo>
                      <a:pt x="278993" y="83946"/>
                    </a:lnTo>
                    <a:cubicBezTo>
                      <a:pt x="258738" y="83946"/>
                      <a:pt x="253380" y="88472"/>
                      <a:pt x="253380" y="100359"/>
                    </a:cubicBezTo>
                    <a:lnTo>
                      <a:pt x="253380" y="102372"/>
                    </a:lnTo>
                    <a:cubicBezTo>
                      <a:pt x="253380" y="114436"/>
                      <a:pt x="259075" y="117624"/>
                      <a:pt x="268777" y="117624"/>
                    </a:cubicBezTo>
                    <a:cubicBezTo>
                      <a:pt x="276483" y="117624"/>
                      <a:pt x="283337" y="115288"/>
                      <a:pt x="291366" y="110909"/>
                    </a:cubicBezTo>
                    <a:lnTo>
                      <a:pt x="291366" y="83931"/>
                    </a:lnTo>
                    <a:close/>
                    <a:moveTo>
                      <a:pt x="302770" y="128513"/>
                    </a:moveTo>
                    <a:lnTo>
                      <a:pt x="295065" y="128513"/>
                    </a:lnTo>
                    <a:cubicBezTo>
                      <a:pt x="293230" y="128513"/>
                      <a:pt x="291718" y="127014"/>
                      <a:pt x="291718" y="125162"/>
                    </a:cubicBezTo>
                    <a:lnTo>
                      <a:pt x="291718" y="121474"/>
                    </a:lnTo>
                    <a:cubicBezTo>
                      <a:pt x="283690" y="126162"/>
                      <a:pt x="275323" y="129688"/>
                      <a:pt x="265944" y="129688"/>
                    </a:cubicBezTo>
                    <a:cubicBezTo>
                      <a:pt x="251722" y="129688"/>
                      <a:pt x="238659" y="123487"/>
                      <a:pt x="238659" y="102549"/>
                    </a:cubicBezTo>
                    <a:lnTo>
                      <a:pt x="238659" y="100536"/>
                    </a:lnTo>
                    <a:cubicBezTo>
                      <a:pt x="238659" y="82433"/>
                      <a:pt x="249212" y="73381"/>
                      <a:pt x="279007" y="73381"/>
                    </a:cubicBezTo>
                    <a:lnTo>
                      <a:pt x="291395" y="73381"/>
                    </a:lnTo>
                    <a:lnTo>
                      <a:pt x="291395" y="66681"/>
                    </a:lnTo>
                    <a:cubicBezTo>
                      <a:pt x="291395" y="52604"/>
                      <a:pt x="286537" y="47740"/>
                      <a:pt x="273489" y="47740"/>
                    </a:cubicBezTo>
                    <a:cubicBezTo>
                      <a:pt x="262598" y="47740"/>
                      <a:pt x="254569" y="48402"/>
                      <a:pt x="247876" y="49078"/>
                    </a:cubicBezTo>
                    <a:lnTo>
                      <a:pt x="247054" y="49078"/>
                    </a:lnTo>
                    <a:cubicBezTo>
                      <a:pt x="245542" y="49078"/>
                      <a:pt x="244031" y="48578"/>
                      <a:pt x="244031" y="46403"/>
                    </a:cubicBezTo>
                    <a:lnTo>
                      <a:pt x="244031" y="40540"/>
                    </a:lnTo>
                    <a:cubicBezTo>
                      <a:pt x="244031" y="38704"/>
                      <a:pt x="245205" y="37690"/>
                      <a:pt x="247553" y="37352"/>
                    </a:cubicBezTo>
                    <a:cubicBezTo>
                      <a:pt x="254408" y="36176"/>
                      <a:pt x="262113" y="35177"/>
                      <a:pt x="273489" y="35177"/>
                    </a:cubicBezTo>
                    <a:cubicBezTo>
                      <a:pt x="296753" y="35177"/>
                      <a:pt x="306132" y="46903"/>
                      <a:pt x="306132" y="66681"/>
                    </a:cubicBezTo>
                    <a:lnTo>
                      <a:pt x="306132" y="125162"/>
                    </a:lnTo>
                    <a:cubicBezTo>
                      <a:pt x="306132" y="126999"/>
                      <a:pt x="304620" y="128513"/>
                      <a:pt x="302785" y="128513"/>
                    </a:cubicBezTo>
                    <a:moveTo>
                      <a:pt x="215923" y="128513"/>
                    </a:moveTo>
                    <a:lnTo>
                      <a:pt x="207879" y="128513"/>
                    </a:lnTo>
                    <a:cubicBezTo>
                      <a:pt x="206045" y="128513"/>
                      <a:pt x="204533" y="126999"/>
                      <a:pt x="204533" y="125162"/>
                    </a:cubicBezTo>
                    <a:lnTo>
                      <a:pt x="204533" y="70031"/>
                    </a:lnTo>
                    <a:cubicBezTo>
                      <a:pt x="204533" y="53104"/>
                      <a:pt x="198838" y="47917"/>
                      <a:pt x="186113" y="47917"/>
                    </a:cubicBezTo>
                    <a:cubicBezTo>
                      <a:pt x="179082" y="47917"/>
                      <a:pt x="171215" y="50591"/>
                      <a:pt x="163524" y="54441"/>
                    </a:cubicBezTo>
                    <a:lnTo>
                      <a:pt x="163524" y="125148"/>
                    </a:lnTo>
                    <a:cubicBezTo>
                      <a:pt x="163524" y="126823"/>
                      <a:pt x="162012" y="128498"/>
                      <a:pt x="160177" y="128498"/>
                    </a:cubicBezTo>
                    <a:lnTo>
                      <a:pt x="151972" y="128498"/>
                    </a:lnTo>
                    <a:cubicBezTo>
                      <a:pt x="150299" y="128498"/>
                      <a:pt x="148787" y="126984"/>
                      <a:pt x="148787" y="125148"/>
                    </a:cubicBezTo>
                    <a:lnTo>
                      <a:pt x="148787" y="39688"/>
                    </a:lnTo>
                    <a:cubicBezTo>
                      <a:pt x="148787" y="37851"/>
                      <a:pt x="150123" y="36338"/>
                      <a:pt x="151972" y="36338"/>
                    </a:cubicBezTo>
                    <a:lnTo>
                      <a:pt x="160339" y="36338"/>
                    </a:lnTo>
                    <a:cubicBezTo>
                      <a:pt x="162173" y="36338"/>
                      <a:pt x="163509" y="37837"/>
                      <a:pt x="163509" y="39688"/>
                    </a:cubicBezTo>
                    <a:lnTo>
                      <a:pt x="163509" y="42877"/>
                    </a:lnTo>
                    <a:cubicBezTo>
                      <a:pt x="172712" y="37690"/>
                      <a:pt x="180242" y="35162"/>
                      <a:pt x="190120" y="35162"/>
                    </a:cubicBezTo>
                    <a:cubicBezTo>
                      <a:pt x="210213" y="35162"/>
                      <a:pt x="219255" y="47726"/>
                      <a:pt x="219255" y="70016"/>
                    </a:cubicBezTo>
                    <a:lnTo>
                      <a:pt x="219255" y="125148"/>
                    </a:lnTo>
                    <a:cubicBezTo>
                      <a:pt x="219255" y="126984"/>
                      <a:pt x="217743" y="128498"/>
                      <a:pt x="215908" y="128498"/>
                    </a:cubicBezTo>
                    <a:moveTo>
                      <a:pt x="113810" y="74380"/>
                    </a:moveTo>
                    <a:cubicBezTo>
                      <a:pt x="113810" y="55440"/>
                      <a:pt x="106604" y="48078"/>
                      <a:pt x="91882" y="48078"/>
                    </a:cubicBezTo>
                    <a:cubicBezTo>
                      <a:pt x="77160" y="48078"/>
                      <a:pt x="69455" y="56292"/>
                      <a:pt x="69455" y="74380"/>
                    </a:cubicBezTo>
                    <a:lnTo>
                      <a:pt x="69455" y="75894"/>
                    </a:lnTo>
                    <a:lnTo>
                      <a:pt x="113810" y="75894"/>
                    </a:lnTo>
                    <a:lnTo>
                      <a:pt x="113810" y="74380"/>
                    </a:lnTo>
                    <a:close/>
                    <a:moveTo>
                      <a:pt x="125523" y="87120"/>
                    </a:moveTo>
                    <a:lnTo>
                      <a:pt x="69455" y="87120"/>
                    </a:lnTo>
                    <a:lnTo>
                      <a:pt x="69455" y="89456"/>
                    </a:lnTo>
                    <a:cubicBezTo>
                      <a:pt x="69455" y="109396"/>
                      <a:pt x="77322" y="116772"/>
                      <a:pt x="92719" y="116772"/>
                    </a:cubicBezTo>
                    <a:cubicBezTo>
                      <a:pt x="102421" y="116772"/>
                      <a:pt x="114809" y="116111"/>
                      <a:pt x="122514" y="114936"/>
                    </a:cubicBezTo>
                    <a:lnTo>
                      <a:pt x="123351" y="114936"/>
                    </a:lnTo>
                    <a:cubicBezTo>
                      <a:pt x="124687" y="114936"/>
                      <a:pt x="126022" y="115611"/>
                      <a:pt x="126022" y="117272"/>
                    </a:cubicBezTo>
                    <a:lnTo>
                      <a:pt x="126022" y="122973"/>
                    </a:lnTo>
                    <a:cubicBezTo>
                      <a:pt x="126022" y="125148"/>
                      <a:pt x="125347" y="126323"/>
                      <a:pt x="122676" y="126823"/>
                    </a:cubicBezTo>
                    <a:cubicBezTo>
                      <a:pt x="113135" y="128660"/>
                      <a:pt x="103932" y="129673"/>
                      <a:pt x="92719" y="129673"/>
                    </a:cubicBezTo>
                    <a:cubicBezTo>
                      <a:pt x="73462" y="129673"/>
                      <a:pt x="54718" y="120622"/>
                      <a:pt x="54718" y="89456"/>
                    </a:cubicBezTo>
                    <a:lnTo>
                      <a:pt x="54718" y="74380"/>
                    </a:lnTo>
                    <a:cubicBezTo>
                      <a:pt x="54718" y="50429"/>
                      <a:pt x="67943" y="35162"/>
                      <a:pt x="91882" y="35162"/>
                    </a:cubicBezTo>
                    <a:cubicBezTo>
                      <a:pt x="115821" y="35162"/>
                      <a:pt x="128708" y="50591"/>
                      <a:pt x="128708" y="74380"/>
                    </a:cubicBezTo>
                    <a:lnTo>
                      <a:pt x="128708" y="83432"/>
                    </a:lnTo>
                    <a:cubicBezTo>
                      <a:pt x="128708" y="85607"/>
                      <a:pt x="127534" y="87120"/>
                      <a:pt x="125538" y="87120"/>
                    </a:cubicBezTo>
                    <a:moveTo>
                      <a:pt x="12050" y="161515"/>
                    </a:moveTo>
                    <a:cubicBezTo>
                      <a:pt x="8704" y="161515"/>
                      <a:pt x="6355" y="161339"/>
                      <a:pt x="3009" y="160839"/>
                    </a:cubicBezTo>
                    <a:cubicBezTo>
                      <a:pt x="837" y="160516"/>
                      <a:pt x="0" y="159664"/>
                      <a:pt x="0" y="158165"/>
                    </a:cubicBezTo>
                    <a:lnTo>
                      <a:pt x="0" y="151964"/>
                    </a:lnTo>
                    <a:cubicBezTo>
                      <a:pt x="0" y="150451"/>
                      <a:pt x="1174" y="149613"/>
                      <a:pt x="3508" y="149613"/>
                    </a:cubicBezTo>
                    <a:lnTo>
                      <a:pt x="10377" y="149613"/>
                    </a:lnTo>
                    <a:cubicBezTo>
                      <a:pt x="16733" y="149613"/>
                      <a:pt x="18244" y="147615"/>
                      <a:pt x="18244" y="139224"/>
                    </a:cubicBezTo>
                    <a:lnTo>
                      <a:pt x="18244" y="39718"/>
                    </a:lnTo>
                    <a:cubicBezTo>
                      <a:pt x="18244" y="38042"/>
                      <a:pt x="19419" y="36367"/>
                      <a:pt x="21253" y="36367"/>
                    </a:cubicBezTo>
                    <a:lnTo>
                      <a:pt x="29957" y="36367"/>
                    </a:lnTo>
                    <a:cubicBezTo>
                      <a:pt x="31806" y="36367"/>
                      <a:pt x="32981" y="37866"/>
                      <a:pt x="32981" y="39718"/>
                    </a:cubicBezTo>
                    <a:lnTo>
                      <a:pt x="32981" y="139239"/>
                    </a:lnTo>
                    <a:cubicBezTo>
                      <a:pt x="32981" y="156666"/>
                      <a:pt x="25451" y="161530"/>
                      <a:pt x="12050" y="16153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54" name="Google Shape;254;p2"/>
              <p:cNvGrpSpPr/>
              <p:nvPr/>
            </p:nvGrpSpPr>
            <p:grpSpPr>
              <a:xfrm>
                <a:off x="8738676" y="6424219"/>
                <a:ext cx="242548" cy="97332"/>
                <a:chOff x="8738676" y="6424219"/>
                <a:chExt cx="242548" cy="97332"/>
              </a:xfrm>
            </p:grpSpPr>
            <p:sp>
              <p:nvSpPr>
                <p:cNvPr id="255" name="Google Shape;255;p2"/>
                <p:cNvSpPr/>
                <p:nvPr/>
              </p:nvSpPr>
              <p:spPr>
                <a:xfrm>
                  <a:off x="8830881" y="6479468"/>
                  <a:ext cx="70438" cy="420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38" h="42083" extrusionOk="0">
                      <a:moveTo>
                        <a:pt x="54571" y="5378"/>
                      </a:moveTo>
                      <a:lnTo>
                        <a:pt x="54571" y="5378"/>
                      </a:lnTo>
                      <a:cubicBezTo>
                        <a:pt x="39776" y="9830"/>
                        <a:pt x="24482" y="12563"/>
                        <a:pt x="9203" y="13680"/>
                      </a:cubicBezTo>
                      <a:cubicBezTo>
                        <a:pt x="7089" y="13827"/>
                        <a:pt x="4990" y="13930"/>
                        <a:pt x="2891" y="14033"/>
                      </a:cubicBezTo>
                      <a:lnTo>
                        <a:pt x="0" y="41363"/>
                      </a:lnTo>
                      <a:cubicBezTo>
                        <a:pt x="4712" y="41833"/>
                        <a:pt x="9496" y="42083"/>
                        <a:pt x="14325" y="42083"/>
                      </a:cubicBezTo>
                      <a:cubicBezTo>
                        <a:pt x="28078" y="42083"/>
                        <a:pt x="41362" y="40144"/>
                        <a:pt x="53955" y="36529"/>
                      </a:cubicBezTo>
                      <a:cubicBezTo>
                        <a:pt x="60575" y="24627"/>
                        <a:pt x="66064" y="12431"/>
                        <a:pt x="70438" y="0"/>
                      </a:cubicBezTo>
                      <a:cubicBezTo>
                        <a:pt x="65271" y="1969"/>
                        <a:pt x="59988" y="3776"/>
                        <a:pt x="54586" y="53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6" name="Google Shape;256;p2"/>
                <p:cNvSpPr/>
                <p:nvPr/>
              </p:nvSpPr>
              <p:spPr>
                <a:xfrm>
                  <a:off x="8773727" y="6487505"/>
                  <a:ext cx="59077" cy="33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77" h="33237" extrusionOk="0">
                      <a:moveTo>
                        <a:pt x="50579" y="6230"/>
                      </a:moveTo>
                      <a:cubicBezTo>
                        <a:pt x="50374" y="6230"/>
                        <a:pt x="50183" y="6230"/>
                        <a:pt x="49977" y="6230"/>
                      </a:cubicBezTo>
                      <a:cubicBezTo>
                        <a:pt x="47805" y="6230"/>
                        <a:pt x="45647" y="6171"/>
                        <a:pt x="43490" y="6098"/>
                      </a:cubicBezTo>
                      <a:cubicBezTo>
                        <a:pt x="43255" y="6098"/>
                        <a:pt x="43035" y="6083"/>
                        <a:pt x="42800" y="6069"/>
                      </a:cubicBezTo>
                      <a:cubicBezTo>
                        <a:pt x="35593" y="5775"/>
                        <a:pt x="28445" y="5128"/>
                        <a:pt x="21415" y="4144"/>
                      </a:cubicBezTo>
                      <a:cubicBezTo>
                        <a:pt x="21459" y="4173"/>
                        <a:pt x="21517" y="4202"/>
                        <a:pt x="21561" y="4232"/>
                      </a:cubicBezTo>
                      <a:cubicBezTo>
                        <a:pt x="14223" y="3218"/>
                        <a:pt x="7016" y="1793"/>
                        <a:pt x="0" y="0"/>
                      </a:cubicBezTo>
                      <a:cubicBezTo>
                        <a:pt x="1849" y="7553"/>
                        <a:pt x="3787" y="13636"/>
                        <a:pt x="5343" y="17956"/>
                      </a:cubicBezTo>
                      <a:cubicBezTo>
                        <a:pt x="20857" y="26008"/>
                        <a:pt x="38015" y="31327"/>
                        <a:pt x="56201" y="33238"/>
                      </a:cubicBezTo>
                      <a:lnTo>
                        <a:pt x="59078" y="6054"/>
                      </a:lnTo>
                      <a:cubicBezTo>
                        <a:pt x="56245" y="6171"/>
                        <a:pt x="53412" y="6230"/>
                        <a:pt x="50579" y="62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7" name="Google Shape;257;p2"/>
                <p:cNvSpPr/>
                <p:nvPr/>
              </p:nvSpPr>
              <p:spPr>
                <a:xfrm>
                  <a:off x="8738676" y="6474295"/>
                  <a:ext cx="39159" cy="30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59" h="30504" extrusionOk="0">
                      <a:moveTo>
                        <a:pt x="0" y="0"/>
                      </a:moveTo>
                      <a:cubicBezTo>
                        <a:pt x="11140" y="12299"/>
                        <a:pt x="24394" y="22643"/>
                        <a:pt x="39160" y="30504"/>
                      </a:cubicBezTo>
                      <a:cubicBezTo>
                        <a:pt x="37619" y="26140"/>
                        <a:pt x="35769" y="20219"/>
                        <a:pt x="34008" y="12960"/>
                      </a:cubicBezTo>
                      <a:cubicBezTo>
                        <a:pt x="21943" y="9801"/>
                        <a:pt x="10495" y="5495"/>
                        <a:pt x="0" y="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8" name="Google Shape;258;p2"/>
                <p:cNvSpPr/>
                <p:nvPr/>
              </p:nvSpPr>
              <p:spPr>
                <a:xfrm>
                  <a:off x="8886099" y="6443365"/>
                  <a:ext cx="76000" cy="72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00" h="72235" extrusionOk="0">
                      <a:moveTo>
                        <a:pt x="16366" y="35647"/>
                      </a:moveTo>
                      <a:cubicBezTo>
                        <a:pt x="12036" y="48108"/>
                        <a:pt x="6576" y="60318"/>
                        <a:pt x="0" y="72235"/>
                      </a:cubicBezTo>
                      <a:cubicBezTo>
                        <a:pt x="5299" y="70663"/>
                        <a:pt x="10480" y="68797"/>
                        <a:pt x="15514" y="66637"/>
                      </a:cubicBezTo>
                      <a:cubicBezTo>
                        <a:pt x="15514" y="66637"/>
                        <a:pt x="15514" y="66637"/>
                        <a:pt x="15514" y="66637"/>
                      </a:cubicBezTo>
                      <a:cubicBezTo>
                        <a:pt x="16703" y="66122"/>
                        <a:pt x="17877" y="65608"/>
                        <a:pt x="19052" y="65064"/>
                      </a:cubicBezTo>
                      <a:cubicBezTo>
                        <a:pt x="19830" y="64712"/>
                        <a:pt x="20578" y="64344"/>
                        <a:pt x="21356" y="63977"/>
                      </a:cubicBezTo>
                      <a:cubicBezTo>
                        <a:pt x="22002" y="63669"/>
                        <a:pt x="22648" y="63345"/>
                        <a:pt x="23293" y="63022"/>
                      </a:cubicBezTo>
                      <a:cubicBezTo>
                        <a:pt x="24071" y="62640"/>
                        <a:pt x="24835" y="62243"/>
                        <a:pt x="25598" y="61847"/>
                      </a:cubicBezTo>
                      <a:cubicBezTo>
                        <a:pt x="26405" y="61420"/>
                        <a:pt x="27198" y="60980"/>
                        <a:pt x="28005" y="60553"/>
                      </a:cubicBezTo>
                      <a:cubicBezTo>
                        <a:pt x="29091" y="59951"/>
                        <a:pt x="30177" y="59349"/>
                        <a:pt x="31249" y="58717"/>
                      </a:cubicBezTo>
                      <a:cubicBezTo>
                        <a:pt x="31865" y="58364"/>
                        <a:pt x="32467" y="57997"/>
                        <a:pt x="33069" y="57644"/>
                      </a:cubicBezTo>
                      <a:cubicBezTo>
                        <a:pt x="33803" y="57203"/>
                        <a:pt x="34537" y="56748"/>
                        <a:pt x="35270" y="56292"/>
                      </a:cubicBezTo>
                      <a:cubicBezTo>
                        <a:pt x="35975" y="55851"/>
                        <a:pt x="36665" y="55411"/>
                        <a:pt x="37355" y="54955"/>
                      </a:cubicBezTo>
                      <a:cubicBezTo>
                        <a:pt x="38426" y="54250"/>
                        <a:pt x="39498" y="53544"/>
                        <a:pt x="40540" y="52810"/>
                      </a:cubicBezTo>
                      <a:cubicBezTo>
                        <a:pt x="41171" y="52369"/>
                        <a:pt x="41802" y="51943"/>
                        <a:pt x="42418" y="51502"/>
                      </a:cubicBezTo>
                      <a:cubicBezTo>
                        <a:pt x="43079" y="51032"/>
                        <a:pt x="43754" y="50547"/>
                        <a:pt x="44400" y="50062"/>
                      </a:cubicBezTo>
                      <a:cubicBezTo>
                        <a:pt x="45104" y="49533"/>
                        <a:pt x="45809" y="49004"/>
                        <a:pt x="46513" y="48460"/>
                      </a:cubicBezTo>
                      <a:cubicBezTo>
                        <a:pt x="47409" y="47770"/>
                        <a:pt x="48289" y="47079"/>
                        <a:pt x="49170" y="46359"/>
                      </a:cubicBezTo>
                      <a:cubicBezTo>
                        <a:pt x="49875" y="45786"/>
                        <a:pt x="50579" y="45213"/>
                        <a:pt x="51269" y="44640"/>
                      </a:cubicBezTo>
                      <a:cubicBezTo>
                        <a:pt x="51841" y="44155"/>
                        <a:pt x="52414" y="43685"/>
                        <a:pt x="52972" y="43185"/>
                      </a:cubicBezTo>
                      <a:cubicBezTo>
                        <a:pt x="53706" y="42553"/>
                        <a:pt x="54439" y="41892"/>
                        <a:pt x="55159" y="41246"/>
                      </a:cubicBezTo>
                      <a:cubicBezTo>
                        <a:pt x="55628" y="40820"/>
                        <a:pt x="56098" y="40393"/>
                        <a:pt x="56553" y="39967"/>
                      </a:cubicBezTo>
                      <a:cubicBezTo>
                        <a:pt x="65580" y="27522"/>
                        <a:pt x="72067" y="14180"/>
                        <a:pt x="76001" y="0"/>
                      </a:cubicBezTo>
                      <a:cubicBezTo>
                        <a:pt x="58975" y="14797"/>
                        <a:pt x="38910" y="26890"/>
                        <a:pt x="16336" y="35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9" name="Google Shape;259;p2"/>
                <p:cNvSpPr/>
                <p:nvPr/>
              </p:nvSpPr>
              <p:spPr>
                <a:xfrm>
                  <a:off x="8946145" y="6424219"/>
                  <a:ext cx="35079" cy="55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79" h="55851" extrusionOk="0">
                      <a:moveTo>
                        <a:pt x="939" y="54882"/>
                      </a:moveTo>
                      <a:cubicBezTo>
                        <a:pt x="1703" y="54118"/>
                        <a:pt x="2451" y="53339"/>
                        <a:pt x="3185" y="52560"/>
                      </a:cubicBezTo>
                      <a:cubicBezTo>
                        <a:pt x="3537" y="52193"/>
                        <a:pt x="3890" y="51825"/>
                        <a:pt x="4242" y="51458"/>
                      </a:cubicBezTo>
                      <a:cubicBezTo>
                        <a:pt x="5255" y="50371"/>
                        <a:pt x="6253" y="49254"/>
                        <a:pt x="7236" y="48137"/>
                      </a:cubicBezTo>
                      <a:cubicBezTo>
                        <a:pt x="7603" y="47726"/>
                        <a:pt x="7955" y="47300"/>
                        <a:pt x="8308" y="46888"/>
                      </a:cubicBezTo>
                      <a:cubicBezTo>
                        <a:pt x="9071" y="45992"/>
                        <a:pt x="9834" y="45081"/>
                        <a:pt x="10583" y="44155"/>
                      </a:cubicBezTo>
                      <a:cubicBezTo>
                        <a:pt x="10861" y="43817"/>
                        <a:pt x="11140" y="43479"/>
                        <a:pt x="11419" y="43127"/>
                      </a:cubicBezTo>
                      <a:cubicBezTo>
                        <a:pt x="12388" y="41907"/>
                        <a:pt x="13342" y="40673"/>
                        <a:pt x="14267" y="39438"/>
                      </a:cubicBezTo>
                      <a:cubicBezTo>
                        <a:pt x="14531" y="39086"/>
                        <a:pt x="14780" y="38733"/>
                        <a:pt x="15030" y="38395"/>
                      </a:cubicBezTo>
                      <a:cubicBezTo>
                        <a:pt x="15793" y="37352"/>
                        <a:pt x="16542" y="36294"/>
                        <a:pt x="17276" y="35236"/>
                      </a:cubicBezTo>
                      <a:cubicBezTo>
                        <a:pt x="17496" y="34913"/>
                        <a:pt x="17716" y="34604"/>
                        <a:pt x="17936" y="34281"/>
                      </a:cubicBezTo>
                      <a:cubicBezTo>
                        <a:pt x="18846" y="32944"/>
                        <a:pt x="19727" y="31607"/>
                        <a:pt x="20593" y="30240"/>
                      </a:cubicBezTo>
                      <a:cubicBezTo>
                        <a:pt x="20769" y="29976"/>
                        <a:pt x="20930" y="29696"/>
                        <a:pt x="21092" y="29432"/>
                      </a:cubicBezTo>
                      <a:cubicBezTo>
                        <a:pt x="21826" y="28242"/>
                        <a:pt x="22545" y="27051"/>
                        <a:pt x="23249" y="25847"/>
                      </a:cubicBezTo>
                      <a:cubicBezTo>
                        <a:pt x="23426" y="25538"/>
                        <a:pt x="23616" y="25229"/>
                        <a:pt x="23792" y="24921"/>
                      </a:cubicBezTo>
                      <a:cubicBezTo>
                        <a:pt x="24614" y="23481"/>
                        <a:pt x="25422" y="22026"/>
                        <a:pt x="26200" y="20571"/>
                      </a:cubicBezTo>
                      <a:cubicBezTo>
                        <a:pt x="26288" y="20395"/>
                        <a:pt x="26376" y="20219"/>
                        <a:pt x="26464" y="20042"/>
                      </a:cubicBezTo>
                      <a:cubicBezTo>
                        <a:pt x="27154" y="18720"/>
                        <a:pt x="27829" y="17383"/>
                        <a:pt x="28475" y="16031"/>
                      </a:cubicBezTo>
                      <a:cubicBezTo>
                        <a:pt x="28636" y="15708"/>
                        <a:pt x="28783" y="15384"/>
                        <a:pt x="28944" y="15076"/>
                      </a:cubicBezTo>
                      <a:cubicBezTo>
                        <a:pt x="29664" y="13548"/>
                        <a:pt x="30368" y="12020"/>
                        <a:pt x="31043" y="10462"/>
                      </a:cubicBezTo>
                      <a:cubicBezTo>
                        <a:pt x="31073" y="10403"/>
                        <a:pt x="31102" y="10330"/>
                        <a:pt x="31117" y="10271"/>
                      </a:cubicBezTo>
                      <a:cubicBezTo>
                        <a:pt x="31748" y="8802"/>
                        <a:pt x="32350" y="7303"/>
                        <a:pt x="32937" y="5804"/>
                      </a:cubicBezTo>
                      <a:cubicBezTo>
                        <a:pt x="33069" y="5451"/>
                        <a:pt x="33216" y="5099"/>
                        <a:pt x="33348" y="4746"/>
                      </a:cubicBezTo>
                      <a:cubicBezTo>
                        <a:pt x="33949" y="3174"/>
                        <a:pt x="34537" y="1602"/>
                        <a:pt x="35080" y="0"/>
                      </a:cubicBezTo>
                      <a:cubicBezTo>
                        <a:pt x="35080" y="0"/>
                        <a:pt x="35080" y="0"/>
                        <a:pt x="35080" y="0"/>
                      </a:cubicBezTo>
                      <a:cubicBezTo>
                        <a:pt x="35080" y="0"/>
                        <a:pt x="35080" y="0"/>
                        <a:pt x="35080" y="0"/>
                      </a:cubicBezTo>
                      <a:cubicBezTo>
                        <a:pt x="29619" y="6392"/>
                        <a:pt x="23660" y="12416"/>
                        <a:pt x="17276" y="18059"/>
                      </a:cubicBezTo>
                      <a:cubicBezTo>
                        <a:pt x="13738" y="31401"/>
                        <a:pt x="7970" y="44008"/>
                        <a:pt x="0" y="55851"/>
                      </a:cubicBezTo>
                      <a:cubicBezTo>
                        <a:pt x="308" y="55543"/>
                        <a:pt x="631" y="55234"/>
                        <a:pt x="939" y="5491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60" name="Google Shape;260;p2"/>
              <p:cNvGrpSpPr/>
              <p:nvPr/>
            </p:nvGrpSpPr>
            <p:grpSpPr>
              <a:xfrm>
                <a:off x="8701410" y="6233654"/>
                <a:ext cx="278743" cy="198866"/>
                <a:chOff x="8701410" y="6233654"/>
                <a:chExt cx="278743" cy="198866"/>
              </a:xfrm>
            </p:grpSpPr>
            <p:sp>
              <p:nvSpPr>
                <p:cNvPr id="261" name="Google Shape;261;p2"/>
                <p:cNvSpPr/>
                <p:nvPr/>
              </p:nvSpPr>
              <p:spPr>
                <a:xfrm>
                  <a:off x="8808219" y="6233757"/>
                  <a:ext cx="45999" cy="7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99" h="7435" extrusionOk="0">
                      <a:moveTo>
                        <a:pt x="46000" y="6480"/>
                      </a:moveTo>
                      <a:cubicBezTo>
                        <a:pt x="41670" y="3571"/>
                        <a:pt x="36019" y="1367"/>
                        <a:pt x="31865" y="0"/>
                      </a:cubicBezTo>
                      <a:cubicBezTo>
                        <a:pt x="20886" y="382"/>
                        <a:pt x="10216" y="1998"/>
                        <a:pt x="0" y="4717"/>
                      </a:cubicBezTo>
                      <a:cubicBezTo>
                        <a:pt x="12740" y="3820"/>
                        <a:pt x="29766" y="3688"/>
                        <a:pt x="42961" y="7435"/>
                      </a:cubicBezTo>
                      <a:cubicBezTo>
                        <a:pt x="43431" y="7185"/>
                        <a:pt x="43989" y="6965"/>
                        <a:pt x="44620" y="6789"/>
                      </a:cubicBezTo>
                      <a:cubicBezTo>
                        <a:pt x="45046" y="6671"/>
                        <a:pt x="45515" y="6583"/>
                        <a:pt x="46000" y="64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2" name="Google Shape;262;p2"/>
                <p:cNvSpPr/>
                <p:nvPr/>
              </p:nvSpPr>
              <p:spPr>
                <a:xfrm>
                  <a:off x="8842829" y="6233654"/>
                  <a:ext cx="17451" cy="6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51" h="6494" extrusionOk="0">
                      <a:moveTo>
                        <a:pt x="16850" y="6495"/>
                      </a:moveTo>
                      <a:lnTo>
                        <a:pt x="17452" y="808"/>
                      </a:lnTo>
                      <a:cubicBezTo>
                        <a:pt x="12491" y="294"/>
                        <a:pt x="7456" y="0"/>
                        <a:pt x="2363" y="0"/>
                      </a:cubicBezTo>
                      <a:cubicBezTo>
                        <a:pt x="1571" y="0"/>
                        <a:pt x="793" y="15"/>
                        <a:pt x="0" y="29"/>
                      </a:cubicBezTo>
                      <a:cubicBezTo>
                        <a:pt x="4124" y="1528"/>
                        <a:pt x="9041" y="3673"/>
                        <a:pt x="12799" y="6421"/>
                      </a:cubicBezTo>
                      <a:cubicBezTo>
                        <a:pt x="14076" y="6318"/>
                        <a:pt x="15441" y="6333"/>
                        <a:pt x="16850" y="64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3" name="Google Shape;263;p2"/>
                <p:cNvSpPr/>
                <p:nvPr/>
              </p:nvSpPr>
              <p:spPr>
                <a:xfrm>
                  <a:off x="8723837" y="6238880"/>
                  <a:ext cx="126330" cy="61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330" h="61468" extrusionOk="0">
                      <a:moveTo>
                        <a:pt x="125391" y="4648"/>
                      </a:moveTo>
                      <a:cubicBezTo>
                        <a:pt x="125465" y="4030"/>
                        <a:pt x="125802" y="3472"/>
                        <a:pt x="126331" y="3002"/>
                      </a:cubicBezTo>
                      <a:cubicBezTo>
                        <a:pt x="111653" y="-966"/>
                        <a:pt x="92410" y="-246"/>
                        <a:pt x="79714" y="915"/>
                      </a:cubicBezTo>
                      <a:cubicBezTo>
                        <a:pt x="46455" y="10966"/>
                        <a:pt x="18288" y="32757"/>
                        <a:pt x="0" y="61469"/>
                      </a:cubicBezTo>
                      <a:cubicBezTo>
                        <a:pt x="6546" y="54754"/>
                        <a:pt x="16600" y="45482"/>
                        <a:pt x="29752" y="36430"/>
                      </a:cubicBezTo>
                      <a:cubicBezTo>
                        <a:pt x="50770" y="22001"/>
                        <a:pt x="83839" y="5470"/>
                        <a:pt x="125391" y="5191"/>
                      </a:cubicBezTo>
                      <a:cubicBezTo>
                        <a:pt x="125376" y="5015"/>
                        <a:pt x="125376" y="4824"/>
                        <a:pt x="125391" y="46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8869454" y="6244468"/>
                  <a:ext cx="106178" cy="72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178" h="72558" extrusionOk="0">
                      <a:moveTo>
                        <a:pt x="440" y="1719"/>
                      </a:moveTo>
                      <a:cubicBezTo>
                        <a:pt x="440" y="1822"/>
                        <a:pt x="382" y="1910"/>
                        <a:pt x="352" y="1998"/>
                      </a:cubicBezTo>
                      <a:cubicBezTo>
                        <a:pt x="49963" y="14503"/>
                        <a:pt x="89490" y="53691"/>
                        <a:pt x="106178" y="72558"/>
                      </a:cubicBezTo>
                      <a:cubicBezTo>
                        <a:pt x="106105" y="72411"/>
                        <a:pt x="106031" y="72250"/>
                        <a:pt x="105958" y="72103"/>
                      </a:cubicBezTo>
                      <a:cubicBezTo>
                        <a:pt x="105444" y="71016"/>
                        <a:pt x="104931" y="69913"/>
                        <a:pt x="104387" y="68841"/>
                      </a:cubicBezTo>
                      <a:cubicBezTo>
                        <a:pt x="104123" y="68297"/>
                        <a:pt x="103830" y="67768"/>
                        <a:pt x="103551" y="67224"/>
                      </a:cubicBezTo>
                      <a:cubicBezTo>
                        <a:pt x="103022" y="66211"/>
                        <a:pt x="102494" y="65197"/>
                        <a:pt x="101951" y="64183"/>
                      </a:cubicBezTo>
                      <a:cubicBezTo>
                        <a:pt x="101643" y="63624"/>
                        <a:pt x="101334" y="63066"/>
                        <a:pt x="101026" y="62522"/>
                      </a:cubicBezTo>
                      <a:cubicBezTo>
                        <a:pt x="100483" y="61553"/>
                        <a:pt x="99925" y="60583"/>
                        <a:pt x="99353" y="59628"/>
                      </a:cubicBezTo>
                      <a:cubicBezTo>
                        <a:pt x="99015" y="59069"/>
                        <a:pt x="98678" y="58511"/>
                        <a:pt x="98340" y="57953"/>
                      </a:cubicBezTo>
                      <a:cubicBezTo>
                        <a:pt x="97768" y="57012"/>
                        <a:pt x="97181" y="56087"/>
                        <a:pt x="96594" y="55176"/>
                      </a:cubicBezTo>
                      <a:cubicBezTo>
                        <a:pt x="96241" y="54617"/>
                        <a:pt x="95874" y="54073"/>
                        <a:pt x="95507" y="53530"/>
                      </a:cubicBezTo>
                      <a:cubicBezTo>
                        <a:pt x="94906" y="52619"/>
                        <a:pt x="94289" y="51722"/>
                        <a:pt x="93673" y="50841"/>
                      </a:cubicBezTo>
                      <a:cubicBezTo>
                        <a:pt x="93291" y="50297"/>
                        <a:pt x="92924" y="49753"/>
                        <a:pt x="92528" y="49224"/>
                      </a:cubicBezTo>
                      <a:cubicBezTo>
                        <a:pt x="91897" y="48343"/>
                        <a:pt x="91236" y="47461"/>
                        <a:pt x="90590" y="46594"/>
                      </a:cubicBezTo>
                      <a:cubicBezTo>
                        <a:pt x="90194" y="46065"/>
                        <a:pt x="89813" y="45551"/>
                        <a:pt x="89402" y="45022"/>
                      </a:cubicBezTo>
                      <a:cubicBezTo>
                        <a:pt x="88726" y="44155"/>
                        <a:pt x="88037" y="43288"/>
                        <a:pt x="87332" y="42436"/>
                      </a:cubicBezTo>
                      <a:cubicBezTo>
                        <a:pt x="86936" y="41936"/>
                        <a:pt x="86539" y="41437"/>
                        <a:pt x="86128" y="40952"/>
                      </a:cubicBezTo>
                      <a:cubicBezTo>
                        <a:pt x="85395" y="40070"/>
                        <a:pt x="84631" y="39203"/>
                        <a:pt x="83883" y="38336"/>
                      </a:cubicBezTo>
                      <a:cubicBezTo>
                        <a:pt x="83501" y="37896"/>
                        <a:pt x="83120" y="37440"/>
                        <a:pt x="82723" y="37014"/>
                      </a:cubicBezTo>
                      <a:cubicBezTo>
                        <a:pt x="81799" y="35985"/>
                        <a:pt x="80844" y="34971"/>
                        <a:pt x="79890" y="33958"/>
                      </a:cubicBezTo>
                      <a:cubicBezTo>
                        <a:pt x="79582" y="33634"/>
                        <a:pt x="79274" y="33296"/>
                        <a:pt x="78966" y="32988"/>
                      </a:cubicBezTo>
                      <a:cubicBezTo>
                        <a:pt x="77865" y="31842"/>
                        <a:pt x="76735" y="30725"/>
                        <a:pt x="75605" y="29623"/>
                      </a:cubicBezTo>
                      <a:cubicBezTo>
                        <a:pt x="75017" y="29064"/>
                        <a:pt x="74416" y="28521"/>
                        <a:pt x="73829" y="27962"/>
                      </a:cubicBezTo>
                      <a:cubicBezTo>
                        <a:pt x="73168" y="27345"/>
                        <a:pt x="72522" y="26728"/>
                        <a:pt x="71862" y="26126"/>
                      </a:cubicBezTo>
                      <a:cubicBezTo>
                        <a:pt x="71172" y="25509"/>
                        <a:pt x="70482" y="24906"/>
                        <a:pt x="69778" y="24304"/>
                      </a:cubicBezTo>
                      <a:cubicBezTo>
                        <a:pt x="69190" y="23789"/>
                        <a:pt x="68589" y="23275"/>
                        <a:pt x="67987" y="22761"/>
                      </a:cubicBezTo>
                      <a:cubicBezTo>
                        <a:pt x="67238" y="22129"/>
                        <a:pt x="66475" y="21527"/>
                        <a:pt x="65727" y="20909"/>
                      </a:cubicBezTo>
                      <a:cubicBezTo>
                        <a:pt x="65169" y="20454"/>
                        <a:pt x="64596" y="19998"/>
                        <a:pt x="64024" y="19558"/>
                      </a:cubicBezTo>
                      <a:cubicBezTo>
                        <a:pt x="63217" y="18926"/>
                        <a:pt x="62409" y="18323"/>
                        <a:pt x="61587" y="17706"/>
                      </a:cubicBezTo>
                      <a:cubicBezTo>
                        <a:pt x="61044" y="17309"/>
                        <a:pt x="60501" y="16898"/>
                        <a:pt x="59958" y="16501"/>
                      </a:cubicBezTo>
                      <a:cubicBezTo>
                        <a:pt x="59092" y="15869"/>
                        <a:pt x="58226" y="15267"/>
                        <a:pt x="57346" y="14650"/>
                      </a:cubicBezTo>
                      <a:cubicBezTo>
                        <a:pt x="56832" y="14297"/>
                        <a:pt x="56318" y="13944"/>
                        <a:pt x="55804" y="13592"/>
                      </a:cubicBezTo>
                      <a:cubicBezTo>
                        <a:pt x="54880" y="12975"/>
                        <a:pt x="53955" y="12358"/>
                        <a:pt x="53016" y="11755"/>
                      </a:cubicBezTo>
                      <a:cubicBezTo>
                        <a:pt x="52546" y="11461"/>
                        <a:pt x="52076" y="11153"/>
                        <a:pt x="51592" y="10859"/>
                      </a:cubicBezTo>
                      <a:cubicBezTo>
                        <a:pt x="50594" y="10242"/>
                        <a:pt x="49596" y="9624"/>
                        <a:pt x="48568" y="9022"/>
                      </a:cubicBezTo>
                      <a:cubicBezTo>
                        <a:pt x="48157" y="8787"/>
                        <a:pt x="47761" y="8552"/>
                        <a:pt x="47350" y="8317"/>
                      </a:cubicBezTo>
                      <a:cubicBezTo>
                        <a:pt x="35784" y="5260"/>
                        <a:pt x="13929" y="29"/>
                        <a:pt x="0" y="0"/>
                      </a:cubicBezTo>
                      <a:cubicBezTo>
                        <a:pt x="323" y="558"/>
                        <a:pt x="470" y="1117"/>
                        <a:pt x="396" y="16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8701410" y="6245012"/>
                  <a:ext cx="149800" cy="16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800" h="163675" extrusionOk="0">
                      <a:moveTo>
                        <a:pt x="148479" y="602"/>
                      </a:moveTo>
                      <a:cubicBezTo>
                        <a:pt x="148332" y="411"/>
                        <a:pt x="148200" y="206"/>
                        <a:pt x="148112" y="0"/>
                      </a:cubicBezTo>
                      <a:cubicBezTo>
                        <a:pt x="106692" y="206"/>
                        <a:pt x="73696" y="16678"/>
                        <a:pt x="52766" y="31063"/>
                      </a:cubicBezTo>
                      <a:cubicBezTo>
                        <a:pt x="37413" y="41613"/>
                        <a:pt x="26288" y="52487"/>
                        <a:pt x="20094" y="59187"/>
                      </a:cubicBezTo>
                      <a:cubicBezTo>
                        <a:pt x="7339" y="80684"/>
                        <a:pt x="0" y="105781"/>
                        <a:pt x="0" y="132598"/>
                      </a:cubicBezTo>
                      <a:cubicBezTo>
                        <a:pt x="0" y="136344"/>
                        <a:pt x="338" y="140635"/>
                        <a:pt x="822" y="143589"/>
                      </a:cubicBezTo>
                      <a:cubicBezTo>
                        <a:pt x="1306" y="146527"/>
                        <a:pt x="1732" y="147497"/>
                        <a:pt x="2216" y="148820"/>
                      </a:cubicBezTo>
                      <a:cubicBezTo>
                        <a:pt x="2906" y="150715"/>
                        <a:pt x="4433" y="153316"/>
                        <a:pt x="5900" y="155270"/>
                      </a:cubicBezTo>
                      <a:cubicBezTo>
                        <a:pt x="7456" y="157313"/>
                        <a:pt x="10406" y="160589"/>
                        <a:pt x="13503" y="163278"/>
                      </a:cubicBezTo>
                      <a:cubicBezTo>
                        <a:pt x="13650" y="163396"/>
                        <a:pt x="13797" y="163528"/>
                        <a:pt x="13958" y="163675"/>
                      </a:cubicBezTo>
                      <a:cubicBezTo>
                        <a:pt x="13958" y="162999"/>
                        <a:pt x="13973" y="162338"/>
                        <a:pt x="14002" y="161662"/>
                      </a:cubicBezTo>
                      <a:cubicBezTo>
                        <a:pt x="15074" y="128704"/>
                        <a:pt x="27888" y="79626"/>
                        <a:pt x="82870" y="32958"/>
                      </a:cubicBezTo>
                      <a:cubicBezTo>
                        <a:pt x="98869" y="19367"/>
                        <a:pt x="121369" y="8934"/>
                        <a:pt x="149800" y="1851"/>
                      </a:cubicBezTo>
                      <a:cubicBezTo>
                        <a:pt x="149257" y="1469"/>
                        <a:pt x="148802" y="1058"/>
                        <a:pt x="148479" y="6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8860618" y="6234579"/>
                  <a:ext cx="15763" cy="6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63" h="6715" extrusionOk="0">
                      <a:moveTo>
                        <a:pt x="15764" y="2513"/>
                      </a:moveTo>
                      <a:cubicBezTo>
                        <a:pt x="15588" y="2469"/>
                        <a:pt x="15412" y="2424"/>
                        <a:pt x="15235" y="2395"/>
                      </a:cubicBezTo>
                      <a:cubicBezTo>
                        <a:pt x="15103" y="2366"/>
                        <a:pt x="14986" y="2336"/>
                        <a:pt x="14854" y="2307"/>
                      </a:cubicBezTo>
                      <a:cubicBezTo>
                        <a:pt x="13313" y="1969"/>
                        <a:pt x="11757" y="1675"/>
                        <a:pt x="10201" y="1396"/>
                      </a:cubicBezTo>
                      <a:cubicBezTo>
                        <a:pt x="10054" y="1367"/>
                        <a:pt x="9893" y="1337"/>
                        <a:pt x="9746" y="1308"/>
                      </a:cubicBezTo>
                      <a:cubicBezTo>
                        <a:pt x="8190" y="1029"/>
                        <a:pt x="6620" y="779"/>
                        <a:pt x="5034" y="558"/>
                      </a:cubicBezTo>
                      <a:cubicBezTo>
                        <a:pt x="4902" y="544"/>
                        <a:pt x="4756" y="514"/>
                        <a:pt x="4623" y="500"/>
                      </a:cubicBezTo>
                      <a:cubicBezTo>
                        <a:pt x="3288" y="309"/>
                        <a:pt x="1952" y="162"/>
                        <a:pt x="602" y="0"/>
                      </a:cubicBezTo>
                      <a:lnTo>
                        <a:pt x="0" y="5687"/>
                      </a:lnTo>
                      <a:cubicBezTo>
                        <a:pt x="1482" y="5907"/>
                        <a:pt x="2862" y="6260"/>
                        <a:pt x="4124" y="6715"/>
                      </a:cubicBezTo>
                      <a:cubicBezTo>
                        <a:pt x="8146" y="4658"/>
                        <a:pt x="12212" y="3350"/>
                        <a:pt x="15764" y="25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8865917" y="6237606"/>
                  <a:ext cx="47628" cy="13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28" h="13342" extrusionOk="0">
                      <a:moveTo>
                        <a:pt x="2803" y="5936"/>
                      </a:moveTo>
                      <a:cubicBezTo>
                        <a:pt x="15632" y="5760"/>
                        <a:pt x="35270" y="10183"/>
                        <a:pt x="47629" y="13342"/>
                      </a:cubicBezTo>
                      <a:cubicBezTo>
                        <a:pt x="47629" y="13342"/>
                        <a:pt x="47629" y="13342"/>
                        <a:pt x="47614" y="13342"/>
                      </a:cubicBezTo>
                      <a:cubicBezTo>
                        <a:pt x="47321" y="13180"/>
                        <a:pt x="47042" y="13033"/>
                        <a:pt x="46748" y="12887"/>
                      </a:cubicBezTo>
                      <a:cubicBezTo>
                        <a:pt x="45501" y="12225"/>
                        <a:pt x="44253" y="11564"/>
                        <a:pt x="42991" y="10947"/>
                      </a:cubicBezTo>
                      <a:cubicBezTo>
                        <a:pt x="42961" y="10947"/>
                        <a:pt x="42932" y="10918"/>
                        <a:pt x="42903" y="10903"/>
                      </a:cubicBezTo>
                      <a:cubicBezTo>
                        <a:pt x="34008" y="6509"/>
                        <a:pt x="24600" y="2998"/>
                        <a:pt x="14780" y="514"/>
                      </a:cubicBezTo>
                      <a:cubicBezTo>
                        <a:pt x="14736" y="514"/>
                        <a:pt x="14678" y="485"/>
                        <a:pt x="14634" y="470"/>
                      </a:cubicBezTo>
                      <a:cubicBezTo>
                        <a:pt x="13958" y="294"/>
                        <a:pt x="13283" y="162"/>
                        <a:pt x="12608" y="0"/>
                      </a:cubicBezTo>
                      <a:cubicBezTo>
                        <a:pt x="8924" y="735"/>
                        <a:pt x="4462" y="1998"/>
                        <a:pt x="0" y="4158"/>
                      </a:cubicBezTo>
                      <a:cubicBezTo>
                        <a:pt x="440" y="4349"/>
                        <a:pt x="866" y="4555"/>
                        <a:pt x="1233" y="4776"/>
                      </a:cubicBezTo>
                      <a:cubicBezTo>
                        <a:pt x="1864" y="5143"/>
                        <a:pt x="2378" y="5540"/>
                        <a:pt x="2803" y="59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8716293" y="6247539"/>
                  <a:ext cx="139100" cy="182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100" h="182997" extrusionOk="0">
                      <a:moveTo>
                        <a:pt x="68603" y="31122"/>
                      </a:moveTo>
                      <a:cubicBezTo>
                        <a:pt x="13900" y="77554"/>
                        <a:pt x="1130" y="126338"/>
                        <a:pt x="59" y="159091"/>
                      </a:cubicBezTo>
                      <a:cubicBezTo>
                        <a:pt x="29" y="160031"/>
                        <a:pt x="15" y="160957"/>
                        <a:pt x="0" y="161882"/>
                      </a:cubicBezTo>
                      <a:cubicBezTo>
                        <a:pt x="3112" y="164366"/>
                        <a:pt x="8542" y="168245"/>
                        <a:pt x="12902" y="170669"/>
                      </a:cubicBezTo>
                      <a:cubicBezTo>
                        <a:pt x="13004" y="170713"/>
                        <a:pt x="13136" y="170772"/>
                        <a:pt x="13136" y="170772"/>
                      </a:cubicBezTo>
                      <a:lnTo>
                        <a:pt x="13136" y="170772"/>
                      </a:lnTo>
                      <a:cubicBezTo>
                        <a:pt x="24101" y="176885"/>
                        <a:pt x="36841" y="180852"/>
                        <a:pt x="50564" y="182998"/>
                      </a:cubicBezTo>
                      <a:cubicBezTo>
                        <a:pt x="50564" y="182542"/>
                        <a:pt x="50579" y="182101"/>
                        <a:pt x="50594" y="181646"/>
                      </a:cubicBezTo>
                      <a:cubicBezTo>
                        <a:pt x="51607" y="152361"/>
                        <a:pt x="58402" y="123429"/>
                        <a:pt x="70790" y="95628"/>
                      </a:cubicBezTo>
                      <a:cubicBezTo>
                        <a:pt x="85629" y="62331"/>
                        <a:pt x="108615" y="30593"/>
                        <a:pt x="139100" y="1220"/>
                      </a:cubicBezTo>
                      <a:cubicBezTo>
                        <a:pt x="137970" y="882"/>
                        <a:pt x="136928" y="470"/>
                        <a:pt x="136047" y="0"/>
                      </a:cubicBezTo>
                      <a:cubicBezTo>
                        <a:pt x="107646" y="7009"/>
                        <a:pt x="84441" y="17706"/>
                        <a:pt x="68618" y="311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8840789" y="6249567"/>
                  <a:ext cx="73006" cy="177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06" h="177707" extrusionOk="0">
                      <a:moveTo>
                        <a:pt x="18846" y="15"/>
                      </a:moveTo>
                      <a:lnTo>
                        <a:pt x="0" y="177708"/>
                      </a:lnTo>
                      <a:cubicBezTo>
                        <a:pt x="11023" y="175357"/>
                        <a:pt x="21635" y="172330"/>
                        <a:pt x="31366" y="168833"/>
                      </a:cubicBezTo>
                      <a:cubicBezTo>
                        <a:pt x="46484" y="163337"/>
                        <a:pt x="60399" y="156754"/>
                        <a:pt x="73007" y="149172"/>
                      </a:cubicBezTo>
                      <a:cubicBezTo>
                        <a:pt x="72331" y="126779"/>
                        <a:pt x="68413" y="103974"/>
                        <a:pt x="61279" y="81140"/>
                      </a:cubicBezTo>
                      <a:cubicBezTo>
                        <a:pt x="48466" y="40158"/>
                        <a:pt x="28695" y="10271"/>
                        <a:pt x="21429" y="132"/>
                      </a:cubicBezTo>
                      <a:cubicBezTo>
                        <a:pt x="21327" y="132"/>
                        <a:pt x="21224" y="132"/>
                        <a:pt x="21121" y="132"/>
                      </a:cubicBezTo>
                      <a:cubicBezTo>
                        <a:pt x="20387" y="132"/>
                        <a:pt x="19624" y="88"/>
                        <a:pt x="188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8863334" y="6249185"/>
                  <a:ext cx="95434" cy="148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434" h="148995" extrusionOk="0">
                      <a:moveTo>
                        <a:pt x="39615" y="81198"/>
                      </a:moveTo>
                      <a:cubicBezTo>
                        <a:pt x="46734" y="103959"/>
                        <a:pt x="50667" y="126676"/>
                        <a:pt x="51386" y="148996"/>
                      </a:cubicBezTo>
                      <a:cubicBezTo>
                        <a:pt x="61397" y="142898"/>
                        <a:pt x="70570" y="136168"/>
                        <a:pt x="78834" y="128851"/>
                      </a:cubicBezTo>
                      <a:cubicBezTo>
                        <a:pt x="84485" y="123855"/>
                        <a:pt x="89724" y="118580"/>
                        <a:pt x="94509" y="113040"/>
                      </a:cubicBezTo>
                      <a:cubicBezTo>
                        <a:pt x="94818" y="112673"/>
                        <a:pt x="95126" y="112305"/>
                        <a:pt x="95434" y="111938"/>
                      </a:cubicBezTo>
                      <a:cubicBezTo>
                        <a:pt x="87537" y="87458"/>
                        <a:pt x="75414" y="67944"/>
                        <a:pt x="67224" y="56542"/>
                      </a:cubicBezTo>
                      <a:cubicBezTo>
                        <a:pt x="46029" y="27007"/>
                        <a:pt x="15720" y="7494"/>
                        <a:pt x="2759" y="0"/>
                      </a:cubicBezTo>
                      <a:cubicBezTo>
                        <a:pt x="1937" y="220"/>
                        <a:pt x="1013" y="367"/>
                        <a:pt x="0" y="441"/>
                      </a:cubicBezTo>
                      <a:cubicBezTo>
                        <a:pt x="7574" y="11094"/>
                        <a:pt x="26977" y="40761"/>
                        <a:pt x="39615" y="8116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8767782" y="6249038"/>
                  <a:ext cx="90913" cy="18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13" h="183482" extrusionOk="0">
                      <a:moveTo>
                        <a:pt x="20167" y="94482"/>
                      </a:moveTo>
                      <a:cubicBezTo>
                        <a:pt x="7823" y="122165"/>
                        <a:pt x="1057" y="150980"/>
                        <a:pt x="44" y="180132"/>
                      </a:cubicBezTo>
                      <a:cubicBezTo>
                        <a:pt x="29" y="180647"/>
                        <a:pt x="15" y="181131"/>
                        <a:pt x="0" y="181646"/>
                      </a:cubicBezTo>
                      <a:cubicBezTo>
                        <a:pt x="3567" y="182175"/>
                        <a:pt x="7192" y="182630"/>
                        <a:pt x="10876" y="182924"/>
                      </a:cubicBezTo>
                      <a:cubicBezTo>
                        <a:pt x="10935" y="182924"/>
                        <a:pt x="11008" y="182924"/>
                        <a:pt x="11067" y="182939"/>
                      </a:cubicBezTo>
                      <a:cubicBezTo>
                        <a:pt x="13225" y="183115"/>
                        <a:pt x="15412" y="183233"/>
                        <a:pt x="17598" y="183321"/>
                      </a:cubicBezTo>
                      <a:cubicBezTo>
                        <a:pt x="18009" y="183336"/>
                        <a:pt x="18420" y="183350"/>
                        <a:pt x="18831" y="183365"/>
                      </a:cubicBezTo>
                      <a:cubicBezTo>
                        <a:pt x="20828" y="183438"/>
                        <a:pt x="22838" y="183482"/>
                        <a:pt x="24849" y="183482"/>
                      </a:cubicBezTo>
                      <a:cubicBezTo>
                        <a:pt x="24996" y="183482"/>
                        <a:pt x="25143" y="183482"/>
                        <a:pt x="25275" y="183482"/>
                      </a:cubicBezTo>
                      <a:cubicBezTo>
                        <a:pt x="40833" y="183482"/>
                        <a:pt x="56817" y="181616"/>
                        <a:pt x="72023" y="178442"/>
                      </a:cubicBezTo>
                      <a:lnTo>
                        <a:pt x="90913" y="441"/>
                      </a:lnTo>
                      <a:cubicBezTo>
                        <a:pt x="90135" y="338"/>
                        <a:pt x="89387" y="191"/>
                        <a:pt x="88653" y="0"/>
                      </a:cubicBezTo>
                      <a:cubicBezTo>
                        <a:pt x="58065" y="29388"/>
                        <a:pt x="35021" y="61156"/>
                        <a:pt x="20167" y="944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8867282" y="6247334"/>
                  <a:ext cx="112871" cy="112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71" h="112951" extrusionOk="0">
                      <a:moveTo>
                        <a:pt x="112871" y="80522"/>
                      </a:moveTo>
                      <a:cubicBezTo>
                        <a:pt x="112871" y="80522"/>
                        <a:pt x="112871" y="80522"/>
                        <a:pt x="112871" y="80522"/>
                      </a:cubicBezTo>
                      <a:cubicBezTo>
                        <a:pt x="112255" y="78847"/>
                        <a:pt x="111609" y="77202"/>
                        <a:pt x="110934" y="75571"/>
                      </a:cubicBezTo>
                      <a:cubicBezTo>
                        <a:pt x="110772" y="75189"/>
                        <a:pt x="110596" y="74807"/>
                        <a:pt x="110435" y="74424"/>
                      </a:cubicBezTo>
                      <a:cubicBezTo>
                        <a:pt x="110185" y="73822"/>
                        <a:pt x="109906" y="73220"/>
                        <a:pt x="109657" y="72617"/>
                      </a:cubicBezTo>
                      <a:cubicBezTo>
                        <a:pt x="94377" y="54911"/>
                        <a:pt x="53676" y="12916"/>
                        <a:pt x="2084" y="0"/>
                      </a:cubicBezTo>
                      <a:cubicBezTo>
                        <a:pt x="1644" y="588"/>
                        <a:pt x="925" y="1102"/>
                        <a:pt x="0" y="1484"/>
                      </a:cubicBezTo>
                      <a:cubicBezTo>
                        <a:pt x="13401" y="9301"/>
                        <a:pt x="43123" y="28741"/>
                        <a:pt x="64039" y="57864"/>
                      </a:cubicBezTo>
                      <a:cubicBezTo>
                        <a:pt x="72199" y="69238"/>
                        <a:pt x="84250" y="88619"/>
                        <a:pt x="92190" y="112952"/>
                      </a:cubicBezTo>
                      <a:cubicBezTo>
                        <a:pt x="93775" y="111042"/>
                        <a:pt x="95331" y="109117"/>
                        <a:pt x="96828" y="107148"/>
                      </a:cubicBezTo>
                      <a:cubicBezTo>
                        <a:pt x="101056" y="101564"/>
                        <a:pt x="104857" y="95731"/>
                        <a:pt x="108218" y="89677"/>
                      </a:cubicBezTo>
                      <a:cubicBezTo>
                        <a:pt x="109877" y="86679"/>
                        <a:pt x="111433" y="83623"/>
                        <a:pt x="112871" y="80522"/>
                      </a:cubicBezTo>
                      <a:cubicBezTo>
                        <a:pt x="112871" y="80522"/>
                        <a:pt x="112871" y="80522"/>
                        <a:pt x="112871" y="8052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8849206" y="6239999"/>
                  <a:ext cx="20706" cy="9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06" h="9685" extrusionOk="0">
                      <a:moveTo>
                        <a:pt x="20174" y="7334"/>
                      </a:moveTo>
                      <a:cubicBezTo>
                        <a:pt x="20380" y="7070"/>
                        <a:pt x="20527" y="6776"/>
                        <a:pt x="20600" y="6467"/>
                      </a:cubicBezTo>
                      <a:cubicBezTo>
                        <a:pt x="20629" y="6379"/>
                        <a:pt x="20673" y="6291"/>
                        <a:pt x="20688" y="6188"/>
                      </a:cubicBezTo>
                      <a:cubicBezTo>
                        <a:pt x="20762" y="5630"/>
                        <a:pt x="20615" y="5057"/>
                        <a:pt x="20292" y="4498"/>
                      </a:cubicBezTo>
                      <a:cubicBezTo>
                        <a:pt x="20101" y="4175"/>
                        <a:pt x="19852" y="3852"/>
                        <a:pt x="19529" y="3543"/>
                      </a:cubicBezTo>
                      <a:cubicBezTo>
                        <a:pt x="19103" y="3132"/>
                        <a:pt x="18589" y="2735"/>
                        <a:pt x="17958" y="2368"/>
                      </a:cubicBezTo>
                      <a:cubicBezTo>
                        <a:pt x="17576" y="2147"/>
                        <a:pt x="17151" y="1942"/>
                        <a:pt x="16725" y="1751"/>
                      </a:cubicBezTo>
                      <a:cubicBezTo>
                        <a:pt x="16358" y="1589"/>
                        <a:pt x="15962" y="1427"/>
                        <a:pt x="15551" y="1280"/>
                      </a:cubicBezTo>
                      <a:cubicBezTo>
                        <a:pt x="14303" y="825"/>
                        <a:pt x="12909" y="472"/>
                        <a:pt x="11427" y="252"/>
                      </a:cubicBezTo>
                      <a:cubicBezTo>
                        <a:pt x="11265" y="223"/>
                        <a:pt x="11118" y="193"/>
                        <a:pt x="10972" y="178"/>
                      </a:cubicBezTo>
                      <a:cubicBezTo>
                        <a:pt x="10810" y="164"/>
                        <a:pt x="10649" y="149"/>
                        <a:pt x="10487" y="134"/>
                      </a:cubicBezTo>
                      <a:cubicBezTo>
                        <a:pt x="9078" y="-13"/>
                        <a:pt x="7713" y="-42"/>
                        <a:pt x="6436" y="61"/>
                      </a:cubicBezTo>
                      <a:cubicBezTo>
                        <a:pt x="5952" y="105"/>
                        <a:pt x="5467" y="149"/>
                        <a:pt x="5012" y="223"/>
                      </a:cubicBezTo>
                      <a:cubicBezTo>
                        <a:pt x="4528" y="296"/>
                        <a:pt x="4073" y="399"/>
                        <a:pt x="3633" y="516"/>
                      </a:cubicBezTo>
                      <a:cubicBezTo>
                        <a:pt x="3002" y="693"/>
                        <a:pt x="2459" y="913"/>
                        <a:pt x="1974" y="1163"/>
                      </a:cubicBezTo>
                      <a:cubicBezTo>
                        <a:pt x="1578" y="1369"/>
                        <a:pt x="1240" y="1604"/>
                        <a:pt x="961" y="1854"/>
                      </a:cubicBezTo>
                      <a:cubicBezTo>
                        <a:pt x="433" y="2338"/>
                        <a:pt x="95" y="2897"/>
                        <a:pt x="22" y="3499"/>
                      </a:cubicBezTo>
                      <a:cubicBezTo>
                        <a:pt x="-7" y="3676"/>
                        <a:pt x="-7" y="3867"/>
                        <a:pt x="22" y="4043"/>
                      </a:cubicBezTo>
                      <a:cubicBezTo>
                        <a:pt x="51" y="4352"/>
                        <a:pt x="154" y="4675"/>
                        <a:pt x="316" y="4983"/>
                      </a:cubicBezTo>
                      <a:cubicBezTo>
                        <a:pt x="418" y="5189"/>
                        <a:pt x="536" y="5380"/>
                        <a:pt x="683" y="5586"/>
                      </a:cubicBezTo>
                      <a:cubicBezTo>
                        <a:pt x="1005" y="6012"/>
                        <a:pt x="1475" y="6423"/>
                        <a:pt x="2004" y="6805"/>
                      </a:cubicBezTo>
                      <a:cubicBezTo>
                        <a:pt x="2341" y="7040"/>
                        <a:pt x="2708" y="7276"/>
                        <a:pt x="3104" y="7496"/>
                      </a:cubicBezTo>
                      <a:cubicBezTo>
                        <a:pt x="3985" y="7966"/>
                        <a:pt x="5027" y="8378"/>
                        <a:pt x="6157" y="8716"/>
                      </a:cubicBezTo>
                      <a:cubicBezTo>
                        <a:pt x="6510" y="8818"/>
                        <a:pt x="6847" y="8921"/>
                        <a:pt x="7214" y="9009"/>
                      </a:cubicBezTo>
                      <a:cubicBezTo>
                        <a:pt x="7933" y="9186"/>
                        <a:pt x="8697" y="9333"/>
                        <a:pt x="9474" y="9450"/>
                      </a:cubicBezTo>
                      <a:cubicBezTo>
                        <a:pt x="9562" y="9450"/>
                        <a:pt x="9651" y="9480"/>
                        <a:pt x="9739" y="9494"/>
                      </a:cubicBezTo>
                      <a:cubicBezTo>
                        <a:pt x="9959" y="9524"/>
                        <a:pt x="10179" y="9538"/>
                        <a:pt x="10414" y="9553"/>
                      </a:cubicBezTo>
                      <a:cubicBezTo>
                        <a:pt x="11192" y="9627"/>
                        <a:pt x="11955" y="9685"/>
                        <a:pt x="12689" y="9685"/>
                      </a:cubicBezTo>
                      <a:cubicBezTo>
                        <a:pt x="12792" y="9685"/>
                        <a:pt x="12894" y="9685"/>
                        <a:pt x="12997" y="9685"/>
                      </a:cubicBezTo>
                      <a:cubicBezTo>
                        <a:pt x="13379" y="9685"/>
                        <a:pt x="13760" y="9671"/>
                        <a:pt x="14127" y="9641"/>
                      </a:cubicBezTo>
                      <a:cubicBezTo>
                        <a:pt x="15140" y="9568"/>
                        <a:pt x="16065" y="9421"/>
                        <a:pt x="16887" y="9200"/>
                      </a:cubicBezTo>
                      <a:cubicBezTo>
                        <a:pt x="17312" y="9083"/>
                        <a:pt x="17709" y="8951"/>
                        <a:pt x="18076" y="8804"/>
                      </a:cubicBezTo>
                      <a:cubicBezTo>
                        <a:pt x="19015" y="8422"/>
                        <a:pt x="19719" y="7922"/>
                        <a:pt x="20160" y="7320"/>
                      </a:cubicBezTo>
                      <a:close/>
                      <a:moveTo>
                        <a:pt x="15698" y="8525"/>
                      </a:moveTo>
                      <a:cubicBezTo>
                        <a:pt x="15023" y="8642"/>
                        <a:pt x="14289" y="8730"/>
                        <a:pt x="13496" y="8760"/>
                      </a:cubicBezTo>
                      <a:cubicBezTo>
                        <a:pt x="13129" y="8760"/>
                        <a:pt x="12733" y="8774"/>
                        <a:pt x="12337" y="8760"/>
                      </a:cubicBezTo>
                      <a:cubicBezTo>
                        <a:pt x="11764" y="8760"/>
                        <a:pt x="11148" y="8716"/>
                        <a:pt x="10531" y="8642"/>
                      </a:cubicBezTo>
                      <a:cubicBezTo>
                        <a:pt x="10311" y="8627"/>
                        <a:pt x="10106" y="8598"/>
                        <a:pt x="9885" y="8569"/>
                      </a:cubicBezTo>
                      <a:cubicBezTo>
                        <a:pt x="9783" y="8569"/>
                        <a:pt x="9695" y="8539"/>
                        <a:pt x="9592" y="8525"/>
                      </a:cubicBezTo>
                      <a:cubicBezTo>
                        <a:pt x="9063" y="8451"/>
                        <a:pt x="8550" y="8363"/>
                        <a:pt x="8051" y="8245"/>
                      </a:cubicBezTo>
                      <a:cubicBezTo>
                        <a:pt x="7684" y="8172"/>
                        <a:pt x="7317" y="8084"/>
                        <a:pt x="6965" y="7981"/>
                      </a:cubicBezTo>
                      <a:cubicBezTo>
                        <a:pt x="6113" y="7746"/>
                        <a:pt x="5321" y="7481"/>
                        <a:pt x="4587" y="7158"/>
                      </a:cubicBezTo>
                      <a:cubicBezTo>
                        <a:pt x="4102" y="6952"/>
                        <a:pt x="3677" y="6732"/>
                        <a:pt x="3266" y="6497"/>
                      </a:cubicBezTo>
                      <a:cubicBezTo>
                        <a:pt x="2473" y="6041"/>
                        <a:pt x="1827" y="5542"/>
                        <a:pt x="1431" y="5013"/>
                      </a:cubicBezTo>
                      <a:cubicBezTo>
                        <a:pt x="1431" y="5013"/>
                        <a:pt x="1431" y="5013"/>
                        <a:pt x="1431" y="4998"/>
                      </a:cubicBezTo>
                      <a:cubicBezTo>
                        <a:pt x="1182" y="4675"/>
                        <a:pt x="1064" y="4366"/>
                        <a:pt x="1020" y="4058"/>
                      </a:cubicBezTo>
                      <a:cubicBezTo>
                        <a:pt x="991" y="3911"/>
                        <a:pt x="947" y="3764"/>
                        <a:pt x="976" y="3632"/>
                      </a:cubicBezTo>
                      <a:cubicBezTo>
                        <a:pt x="1049" y="3088"/>
                        <a:pt x="1460" y="2588"/>
                        <a:pt x="2136" y="2177"/>
                      </a:cubicBezTo>
                      <a:cubicBezTo>
                        <a:pt x="2488" y="1956"/>
                        <a:pt x="2928" y="1751"/>
                        <a:pt x="3427" y="1589"/>
                      </a:cubicBezTo>
                      <a:cubicBezTo>
                        <a:pt x="3589" y="1530"/>
                        <a:pt x="3750" y="1486"/>
                        <a:pt x="3912" y="1427"/>
                      </a:cubicBezTo>
                      <a:cubicBezTo>
                        <a:pt x="4587" y="1236"/>
                        <a:pt x="5365" y="1119"/>
                        <a:pt x="6172" y="1031"/>
                      </a:cubicBezTo>
                      <a:cubicBezTo>
                        <a:pt x="6642" y="987"/>
                        <a:pt x="7111" y="957"/>
                        <a:pt x="7610" y="943"/>
                      </a:cubicBezTo>
                      <a:cubicBezTo>
                        <a:pt x="7757" y="943"/>
                        <a:pt x="7875" y="913"/>
                        <a:pt x="8021" y="913"/>
                      </a:cubicBezTo>
                      <a:cubicBezTo>
                        <a:pt x="8799" y="913"/>
                        <a:pt x="9592" y="972"/>
                        <a:pt x="10414" y="1060"/>
                      </a:cubicBezTo>
                      <a:cubicBezTo>
                        <a:pt x="10561" y="1075"/>
                        <a:pt x="10722" y="1089"/>
                        <a:pt x="10869" y="1104"/>
                      </a:cubicBezTo>
                      <a:cubicBezTo>
                        <a:pt x="11030" y="1119"/>
                        <a:pt x="11192" y="1163"/>
                        <a:pt x="11353" y="1192"/>
                      </a:cubicBezTo>
                      <a:cubicBezTo>
                        <a:pt x="12439" y="1354"/>
                        <a:pt x="13496" y="1574"/>
                        <a:pt x="14450" y="1868"/>
                      </a:cubicBezTo>
                      <a:cubicBezTo>
                        <a:pt x="14876" y="2000"/>
                        <a:pt x="15257" y="2147"/>
                        <a:pt x="15654" y="2294"/>
                      </a:cubicBezTo>
                      <a:cubicBezTo>
                        <a:pt x="16329" y="2559"/>
                        <a:pt x="16960" y="2838"/>
                        <a:pt x="17518" y="3161"/>
                      </a:cubicBezTo>
                      <a:cubicBezTo>
                        <a:pt x="17738" y="3294"/>
                        <a:pt x="17943" y="3426"/>
                        <a:pt x="18134" y="3558"/>
                      </a:cubicBezTo>
                      <a:cubicBezTo>
                        <a:pt x="18560" y="3852"/>
                        <a:pt x="18912" y="4160"/>
                        <a:pt x="19176" y="4469"/>
                      </a:cubicBezTo>
                      <a:cubicBezTo>
                        <a:pt x="19631" y="4998"/>
                        <a:pt x="19866" y="5527"/>
                        <a:pt x="19793" y="6027"/>
                      </a:cubicBezTo>
                      <a:cubicBezTo>
                        <a:pt x="19793" y="6085"/>
                        <a:pt x="19763" y="6144"/>
                        <a:pt x="19749" y="6203"/>
                      </a:cubicBezTo>
                      <a:cubicBezTo>
                        <a:pt x="19675" y="6497"/>
                        <a:pt x="19485" y="6791"/>
                        <a:pt x="19206" y="7055"/>
                      </a:cubicBezTo>
                      <a:cubicBezTo>
                        <a:pt x="18736" y="7496"/>
                        <a:pt x="18002" y="7893"/>
                        <a:pt x="17063" y="8172"/>
                      </a:cubicBezTo>
                      <a:cubicBezTo>
                        <a:pt x="16652" y="8304"/>
                        <a:pt x="16211" y="8407"/>
                        <a:pt x="15727" y="84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74" name="Google Shape;274;p2"/>
              <p:cNvSpPr/>
              <p:nvPr/>
            </p:nvSpPr>
            <p:spPr>
              <a:xfrm>
                <a:off x="8692998" y="6233331"/>
                <a:ext cx="321361" cy="250989"/>
              </a:xfrm>
              <a:custGeom>
                <a:avLst/>
                <a:gdLst/>
                <a:ahLst/>
                <a:cxnLst/>
                <a:rect l="l" t="t" r="r" b="b"/>
                <a:pathLst>
                  <a:path w="321361" h="250989" extrusionOk="0">
                    <a:moveTo>
                      <a:pt x="314353" y="20057"/>
                    </a:moveTo>
                    <a:cubicBezTo>
                      <a:pt x="312547" y="13063"/>
                      <a:pt x="309773" y="6465"/>
                      <a:pt x="306999" y="0"/>
                    </a:cubicBezTo>
                    <a:cubicBezTo>
                      <a:pt x="323321" y="90911"/>
                      <a:pt x="271288" y="161956"/>
                      <a:pt x="182342" y="193915"/>
                    </a:cubicBezTo>
                    <a:cubicBezTo>
                      <a:pt x="132541" y="211812"/>
                      <a:pt x="61985" y="217896"/>
                      <a:pt x="20491" y="185863"/>
                    </a:cubicBezTo>
                    <a:cubicBezTo>
                      <a:pt x="18481" y="184085"/>
                      <a:pt x="12477" y="178545"/>
                      <a:pt x="9777" y="172815"/>
                    </a:cubicBezTo>
                    <a:cubicBezTo>
                      <a:pt x="5461" y="163660"/>
                      <a:pt x="3084" y="149496"/>
                      <a:pt x="14708" y="136624"/>
                    </a:cubicBezTo>
                    <a:cubicBezTo>
                      <a:pt x="14708" y="136624"/>
                      <a:pt x="-19212" y="164439"/>
                      <a:pt x="15971" y="205685"/>
                    </a:cubicBezTo>
                    <a:cubicBezTo>
                      <a:pt x="16323" y="206170"/>
                      <a:pt x="16675" y="206655"/>
                      <a:pt x="16998" y="207066"/>
                    </a:cubicBezTo>
                    <a:cubicBezTo>
                      <a:pt x="18026" y="208374"/>
                      <a:pt x="19684" y="210034"/>
                      <a:pt x="21152" y="211548"/>
                    </a:cubicBezTo>
                    <a:cubicBezTo>
                      <a:pt x="57156" y="248738"/>
                      <a:pt x="128592" y="260949"/>
                      <a:pt x="189754" y="242508"/>
                    </a:cubicBezTo>
                    <a:cubicBezTo>
                      <a:pt x="287140" y="213135"/>
                      <a:pt x="341609" y="125589"/>
                      <a:pt x="314353" y="2005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275" name="Google Shape;275;p2"/>
          <p:cNvCxnSpPr/>
          <p:nvPr/>
        </p:nvCxnSpPr>
        <p:spPr>
          <a:xfrm>
            <a:off x="675838" y="4870684"/>
            <a:ext cx="1101959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6" name="Google Shape;276;p2"/>
          <p:cNvSpPr txBox="1"/>
          <p:nvPr/>
        </p:nvSpPr>
        <p:spPr>
          <a:xfrm>
            <a:off x="740741" y="4725131"/>
            <a:ext cx="10840324" cy="104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Space Electronics </a:t>
            </a:r>
            <a:r>
              <a:rPr lang="en-GB" sz="2800" dirty="0">
                <a:solidFill>
                  <a:srgbClr val="FFFFFF"/>
                </a:solidFill>
              </a:rPr>
              <a:t>belongs to 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Space Products, an Airbus Defence and Space Business Unit,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tabLst/>
              <a:defRPr/>
            </a:pPr>
            <a:endParaRPr lang="en-GB" sz="280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Space Products is a preferred supplier of space equipment and services, serving the worldwide market.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We deliver innovative solutions for a safe and sustainable space environment.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" name="Google Shape;314;p3">
            <a:extLst>
              <a:ext uri="{FF2B5EF4-FFF2-40B4-BE49-F238E27FC236}">
                <a16:creationId xmlns:a16="http://schemas.microsoft.com/office/drawing/2014/main" id="{CE56B1DE-BA49-40DE-BCFA-4E0ADBCFC2D8}"/>
              </a:ext>
            </a:extLst>
          </p:cNvPr>
          <p:cNvSpPr txBox="1"/>
          <p:nvPr/>
        </p:nvSpPr>
        <p:spPr>
          <a:xfrm>
            <a:off x="1915808" y="6557147"/>
            <a:ext cx="4399867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© Copyright Airbus Defence and Space 2025 / Airbus Space Products Corporate Presentation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" name="Google Shape;347;p3">
            <a:extLst>
              <a:ext uri="{FF2B5EF4-FFF2-40B4-BE49-F238E27FC236}">
                <a16:creationId xmlns:a16="http://schemas.microsoft.com/office/drawing/2014/main" id="{25ECB053-E8BC-4925-9EA2-88A698AE10EB}"/>
              </a:ext>
            </a:extLst>
          </p:cNvPr>
          <p:cNvSpPr txBox="1"/>
          <p:nvPr/>
        </p:nvSpPr>
        <p:spPr>
          <a:xfrm>
            <a:off x="470091" y="6548508"/>
            <a:ext cx="288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"/>
          <p:cNvSpPr txBox="1"/>
          <p:nvPr/>
        </p:nvSpPr>
        <p:spPr>
          <a:xfrm>
            <a:off x="174214" y="593018"/>
            <a:ext cx="47973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Space Electronics key figures &amp; facts</a:t>
            </a:r>
            <a:endParaRPr dirty="0"/>
          </a:p>
        </p:txBody>
      </p:sp>
      <p:grpSp>
        <p:nvGrpSpPr>
          <p:cNvPr id="229" name="Google Shape;229;p3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230" name="Google Shape;230;p3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3"/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3" name="Google Shape;233;p3"/>
          <p:cNvGrpSpPr/>
          <p:nvPr/>
        </p:nvGrpSpPr>
        <p:grpSpPr>
          <a:xfrm>
            <a:off x="10851344" y="6463466"/>
            <a:ext cx="1080000" cy="199940"/>
            <a:chOff x="830300" y="1716088"/>
            <a:chExt cx="10058401" cy="1862137"/>
          </a:xfrm>
        </p:grpSpPr>
        <p:sp>
          <p:nvSpPr>
            <p:cNvPr id="234" name="Google Shape;234;p3"/>
            <p:cNvSpPr/>
            <p:nvPr/>
          </p:nvSpPr>
          <p:spPr>
            <a:xfrm>
              <a:off x="3857663" y="1749425"/>
              <a:ext cx="1604963" cy="1789112"/>
            </a:xfrm>
            <a:custGeom>
              <a:avLst/>
              <a:gdLst/>
              <a:ahLst/>
              <a:cxnLst/>
              <a:rect l="l" t="t" r="r" b="b"/>
              <a:pathLst>
                <a:path w="247" h="275" extrusionOk="0">
                  <a:moveTo>
                    <a:pt x="247" y="93"/>
                  </a:moveTo>
                  <a:cubicBezTo>
                    <a:pt x="247" y="40"/>
                    <a:pt x="213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67" y="275"/>
                    <a:pt x="67" y="275"/>
                    <a:pt x="67" y="275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71" y="60"/>
                    <a:pt x="181" y="76"/>
                    <a:pt x="181" y="94"/>
                  </a:cubicBezTo>
                  <a:cubicBezTo>
                    <a:pt x="181" y="113"/>
                    <a:pt x="170" y="128"/>
                    <a:pt x="142" y="128"/>
                  </a:cubicBezTo>
                  <a:cubicBezTo>
                    <a:pt x="77" y="128"/>
                    <a:pt x="77" y="128"/>
                    <a:pt x="77" y="128"/>
                  </a:cubicBezTo>
                  <a:cubicBezTo>
                    <a:pt x="169" y="275"/>
                    <a:pt x="169" y="275"/>
                    <a:pt x="169" y="275"/>
                  </a:cubicBezTo>
                  <a:cubicBezTo>
                    <a:pt x="246" y="275"/>
                    <a:pt x="246" y="275"/>
                    <a:pt x="246" y="275"/>
                  </a:cubicBezTo>
                  <a:cubicBezTo>
                    <a:pt x="246" y="275"/>
                    <a:pt x="183" y="177"/>
                    <a:pt x="183" y="177"/>
                  </a:cubicBezTo>
                  <a:cubicBezTo>
                    <a:pt x="222" y="167"/>
                    <a:pt x="247" y="140"/>
                    <a:pt x="247" y="9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3130588" y="1749425"/>
              <a:ext cx="434975" cy="178911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830300" y="1749425"/>
              <a:ext cx="2203450" cy="1789112"/>
            </a:xfrm>
            <a:custGeom>
              <a:avLst/>
              <a:gdLst/>
              <a:ahLst/>
              <a:cxnLst/>
              <a:rect l="l" t="t" r="r" b="b"/>
              <a:pathLst>
                <a:path w="1388" h="1127" extrusionOk="0">
                  <a:moveTo>
                    <a:pt x="573" y="0"/>
                  </a:moveTo>
                  <a:lnTo>
                    <a:pt x="0" y="1127"/>
                  </a:lnTo>
                  <a:lnTo>
                    <a:pt x="307" y="1127"/>
                  </a:lnTo>
                  <a:lnTo>
                    <a:pt x="401" y="939"/>
                  </a:lnTo>
                  <a:lnTo>
                    <a:pt x="864" y="939"/>
                  </a:lnTo>
                  <a:lnTo>
                    <a:pt x="749" y="705"/>
                  </a:lnTo>
                  <a:lnTo>
                    <a:pt x="516" y="705"/>
                  </a:lnTo>
                  <a:lnTo>
                    <a:pt x="688" y="356"/>
                  </a:lnTo>
                  <a:lnTo>
                    <a:pt x="692" y="356"/>
                  </a:lnTo>
                  <a:lnTo>
                    <a:pt x="1072" y="1127"/>
                  </a:lnTo>
                  <a:lnTo>
                    <a:pt x="1388" y="1127"/>
                  </a:lnTo>
                  <a:lnTo>
                    <a:pt x="815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5670588" y="1749425"/>
              <a:ext cx="1670050" cy="1789112"/>
            </a:xfrm>
            <a:custGeom>
              <a:avLst/>
              <a:gdLst/>
              <a:ahLst/>
              <a:cxnLst/>
              <a:rect l="l" t="t" r="r" b="b"/>
              <a:pathLst>
                <a:path w="257" h="275" extrusionOk="0">
                  <a:moveTo>
                    <a:pt x="213" y="133"/>
                  </a:moveTo>
                  <a:cubicBezTo>
                    <a:pt x="234" y="121"/>
                    <a:pt x="245" y="102"/>
                    <a:pt x="245" y="75"/>
                  </a:cubicBezTo>
                  <a:cubicBezTo>
                    <a:pt x="245" y="30"/>
                    <a:pt x="212" y="0"/>
                    <a:pt x="15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163" y="275"/>
                    <a:pt x="163" y="275"/>
                    <a:pt x="163" y="275"/>
                  </a:cubicBezTo>
                  <a:cubicBezTo>
                    <a:pt x="220" y="275"/>
                    <a:pt x="257" y="245"/>
                    <a:pt x="257" y="198"/>
                  </a:cubicBezTo>
                  <a:cubicBezTo>
                    <a:pt x="257" y="166"/>
                    <a:pt x="239" y="142"/>
                    <a:pt x="213" y="133"/>
                  </a:cubicBezTo>
                  <a:moveTo>
                    <a:pt x="67" y="59"/>
                  </a:moveTo>
                  <a:cubicBezTo>
                    <a:pt x="157" y="59"/>
                    <a:pt x="157" y="59"/>
                    <a:pt x="157" y="59"/>
                  </a:cubicBezTo>
                  <a:cubicBezTo>
                    <a:pt x="170" y="59"/>
                    <a:pt x="180" y="69"/>
                    <a:pt x="180" y="83"/>
                  </a:cubicBezTo>
                  <a:cubicBezTo>
                    <a:pt x="180" y="97"/>
                    <a:pt x="170" y="107"/>
                    <a:pt x="156" y="107"/>
                  </a:cubicBezTo>
                  <a:cubicBezTo>
                    <a:pt x="67" y="107"/>
                    <a:pt x="67" y="107"/>
                    <a:pt x="67" y="107"/>
                  </a:cubicBezTo>
                  <a:lnTo>
                    <a:pt x="67" y="59"/>
                  </a:lnTo>
                  <a:close/>
                  <a:moveTo>
                    <a:pt x="158" y="218"/>
                  </a:moveTo>
                  <a:cubicBezTo>
                    <a:pt x="67" y="218"/>
                    <a:pt x="67" y="218"/>
                    <a:pt x="67" y="218"/>
                  </a:cubicBezTo>
                  <a:cubicBezTo>
                    <a:pt x="67" y="162"/>
                    <a:pt x="67" y="162"/>
                    <a:pt x="67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75" y="162"/>
                    <a:pt x="187" y="173"/>
                    <a:pt x="187" y="189"/>
                  </a:cubicBezTo>
                  <a:cubicBezTo>
                    <a:pt x="187" y="206"/>
                    <a:pt x="175" y="218"/>
                    <a:pt x="158" y="21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7529550" y="1749425"/>
              <a:ext cx="1630363" cy="1828800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182" y="154"/>
                  </a:moveTo>
                  <a:cubicBezTo>
                    <a:pt x="182" y="196"/>
                    <a:pt x="163" y="219"/>
                    <a:pt x="125" y="219"/>
                  </a:cubicBezTo>
                  <a:cubicBezTo>
                    <a:pt x="87" y="219"/>
                    <a:pt x="68" y="196"/>
                    <a:pt x="68" y="15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234"/>
                    <a:pt x="44" y="281"/>
                    <a:pt x="125" y="281"/>
                  </a:cubicBezTo>
                  <a:cubicBezTo>
                    <a:pt x="206" y="281"/>
                    <a:pt x="251" y="234"/>
                    <a:pt x="251" y="149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182" y="0"/>
                    <a:pt x="182" y="0"/>
                    <a:pt x="182" y="0"/>
                  </a:cubicBezTo>
                  <a:lnTo>
                    <a:pt x="182" y="1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9309138" y="1716088"/>
              <a:ext cx="1579563" cy="1862137"/>
            </a:xfrm>
            <a:custGeom>
              <a:avLst/>
              <a:gdLst/>
              <a:ahLst/>
              <a:cxnLst/>
              <a:rect l="l" t="t" r="r" b="b"/>
              <a:pathLst>
                <a:path w="243" h="286" extrusionOk="0">
                  <a:moveTo>
                    <a:pt x="156" y="115"/>
                  </a:moveTo>
                  <a:cubicBezTo>
                    <a:pt x="92" y="99"/>
                    <a:pt x="78" y="98"/>
                    <a:pt x="78" y="80"/>
                  </a:cubicBezTo>
                  <a:cubicBezTo>
                    <a:pt x="78" y="65"/>
                    <a:pt x="94" y="59"/>
                    <a:pt x="121" y="59"/>
                  </a:cubicBezTo>
                  <a:cubicBezTo>
                    <a:pt x="157" y="59"/>
                    <a:pt x="195" y="67"/>
                    <a:pt x="216" y="81"/>
                  </a:cubicBezTo>
                  <a:cubicBezTo>
                    <a:pt x="237" y="25"/>
                    <a:pt x="237" y="25"/>
                    <a:pt x="237" y="25"/>
                  </a:cubicBezTo>
                  <a:cubicBezTo>
                    <a:pt x="210" y="10"/>
                    <a:pt x="169" y="0"/>
                    <a:pt x="122" y="0"/>
                  </a:cubicBezTo>
                  <a:cubicBezTo>
                    <a:pt x="51" y="0"/>
                    <a:pt x="11" y="35"/>
                    <a:pt x="11" y="82"/>
                  </a:cubicBezTo>
                  <a:cubicBezTo>
                    <a:pt x="11" y="133"/>
                    <a:pt x="41" y="154"/>
                    <a:pt x="109" y="168"/>
                  </a:cubicBezTo>
                  <a:cubicBezTo>
                    <a:pt x="162" y="180"/>
                    <a:pt x="174" y="187"/>
                    <a:pt x="174" y="202"/>
                  </a:cubicBezTo>
                  <a:cubicBezTo>
                    <a:pt x="174" y="218"/>
                    <a:pt x="159" y="226"/>
                    <a:pt x="130" y="226"/>
                  </a:cubicBezTo>
                  <a:cubicBezTo>
                    <a:pt x="88" y="226"/>
                    <a:pt x="51" y="215"/>
                    <a:pt x="20" y="19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3" y="275"/>
                    <a:pt x="82" y="286"/>
                    <a:pt x="132" y="286"/>
                  </a:cubicBezTo>
                  <a:cubicBezTo>
                    <a:pt x="201" y="286"/>
                    <a:pt x="243" y="254"/>
                    <a:pt x="243" y="200"/>
                  </a:cubicBezTo>
                  <a:cubicBezTo>
                    <a:pt x="243" y="157"/>
                    <a:pt x="215" y="129"/>
                    <a:pt x="156" y="11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3"/>
          <p:cNvSpPr txBox="1"/>
          <p:nvPr/>
        </p:nvSpPr>
        <p:spPr>
          <a:xfrm>
            <a:off x="9241309" y="51143"/>
            <a:ext cx="27911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Space Electronics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Space Products entity</a:t>
            </a:r>
            <a:endParaRPr sz="6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5" name="Google Shape;255;p3"/>
          <p:cNvCxnSpPr/>
          <p:nvPr/>
        </p:nvCxnSpPr>
        <p:spPr>
          <a:xfrm>
            <a:off x="3844130" y="1967587"/>
            <a:ext cx="5111" cy="3571065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3" name="Google Shape;263;p3"/>
          <p:cNvCxnSpPr/>
          <p:nvPr/>
        </p:nvCxnSpPr>
        <p:spPr>
          <a:xfrm>
            <a:off x="7754747" y="1958369"/>
            <a:ext cx="5111" cy="3571065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569" y="1859619"/>
            <a:ext cx="2046785" cy="1239456"/>
          </a:xfrm>
          <a:prstGeom prst="rect">
            <a:avLst/>
          </a:prstGeom>
        </p:spPr>
      </p:pic>
      <p:cxnSp>
        <p:nvCxnSpPr>
          <p:cNvPr id="75" name="Google Shape;241;p3"/>
          <p:cNvCxnSpPr/>
          <p:nvPr/>
        </p:nvCxnSpPr>
        <p:spPr>
          <a:xfrm>
            <a:off x="4105082" y="3308882"/>
            <a:ext cx="3342306" cy="17105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6" name="Google Shape;242;p3"/>
          <p:cNvCxnSpPr/>
          <p:nvPr/>
        </p:nvCxnSpPr>
        <p:spPr>
          <a:xfrm rot="10800000" flipH="1">
            <a:off x="4255948" y="5290237"/>
            <a:ext cx="3038910" cy="4679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7" name="Google Shape;244;p3"/>
          <p:cNvSpPr txBox="1"/>
          <p:nvPr/>
        </p:nvSpPr>
        <p:spPr>
          <a:xfrm>
            <a:off x="4008300" y="2657218"/>
            <a:ext cx="1344707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400</a:t>
            </a:r>
            <a:endParaRPr sz="11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France workforce</a:t>
            </a:r>
            <a:endParaRPr sz="1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245;p3"/>
          <p:cNvSpPr txBox="1"/>
          <p:nvPr/>
        </p:nvSpPr>
        <p:spPr>
          <a:xfrm>
            <a:off x="5079323" y="2622181"/>
            <a:ext cx="16525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&gt; 1500 </a:t>
            </a:r>
            <a:r>
              <a:rPr lang="en-GB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boards /y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&gt; 300 </a:t>
            </a:r>
            <a:r>
              <a:rPr lang="en-GB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unit /y</a:t>
            </a:r>
            <a:endParaRPr sz="1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246;p3"/>
          <p:cNvSpPr txBox="1"/>
          <p:nvPr/>
        </p:nvSpPr>
        <p:spPr>
          <a:xfrm>
            <a:off x="4135442" y="4662005"/>
            <a:ext cx="332377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Governments, institutional and enterprises from multiple areas/ fields</a:t>
            </a:r>
            <a:endParaRPr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247;p3"/>
          <p:cNvSpPr txBox="1"/>
          <p:nvPr/>
        </p:nvSpPr>
        <p:spPr>
          <a:xfrm>
            <a:off x="5880566" y="3965966"/>
            <a:ext cx="729243" cy="534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Institutions and Defence Agencies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" name="Groupe 80"/>
          <p:cNvGrpSpPr/>
          <p:nvPr/>
        </p:nvGrpSpPr>
        <p:grpSpPr>
          <a:xfrm>
            <a:off x="5960048" y="3494563"/>
            <a:ext cx="540000" cy="540000"/>
            <a:chOff x="2207011" y="2896893"/>
            <a:chExt cx="540000" cy="540000"/>
          </a:xfrm>
        </p:grpSpPr>
        <p:sp>
          <p:nvSpPr>
            <p:cNvPr id="82" name="Rectangle 81"/>
            <p:cNvSpPr/>
            <p:nvPr/>
          </p:nvSpPr>
          <p:spPr>
            <a:xfrm>
              <a:off x="2207011" y="2896893"/>
              <a:ext cx="540000" cy="540000"/>
            </a:xfrm>
            <a:prstGeom prst="rect">
              <a:avLst/>
            </a:prstGeom>
            <a:solidFill>
              <a:srgbClr val="005B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Google Shape;248;p3"/>
            <p:cNvSpPr/>
            <p:nvPr/>
          </p:nvSpPr>
          <p:spPr>
            <a:xfrm>
              <a:off x="2322211" y="3025980"/>
              <a:ext cx="298454" cy="293835"/>
            </a:xfrm>
            <a:custGeom>
              <a:avLst/>
              <a:gdLst/>
              <a:ahLst/>
              <a:cxnLst/>
              <a:rect l="l" t="t" r="r" b="b"/>
              <a:pathLst>
                <a:path w="381744" h="314771" extrusionOk="0">
                  <a:moveTo>
                    <a:pt x="382869" y="133575"/>
                  </a:moveTo>
                  <a:lnTo>
                    <a:pt x="196263" y="1130"/>
                  </a:lnTo>
                  <a:cubicBezTo>
                    <a:pt x="194140" y="-377"/>
                    <a:pt x="191301" y="-377"/>
                    <a:pt x="189184" y="1130"/>
                  </a:cubicBezTo>
                  <a:lnTo>
                    <a:pt x="2578" y="133575"/>
                  </a:lnTo>
                  <a:cubicBezTo>
                    <a:pt x="401" y="135122"/>
                    <a:pt x="-516" y="137888"/>
                    <a:pt x="288" y="140420"/>
                  </a:cubicBezTo>
                  <a:cubicBezTo>
                    <a:pt x="1091" y="142965"/>
                    <a:pt x="3456" y="144679"/>
                    <a:pt x="6114" y="144679"/>
                  </a:cubicBezTo>
                  <a:lnTo>
                    <a:pt x="48187" y="144679"/>
                  </a:lnTo>
                  <a:lnTo>
                    <a:pt x="48187" y="307021"/>
                  </a:lnTo>
                  <a:lnTo>
                    <a:pt x="24170" y="307021"/>
                  </a:lnTo>
                  <a:cubicBezTo>
                    <a:pt x="20788" y="307021"/>
                    <a:pt x="18056" y="309774"/>
                    <a:pt x="18056" y="313142"/>
                  </a:cubicBezTo>
                  <a:cubicBezTo>
                    <a:pt x="18056" y="316511"/>
                    <a:pt x="20788" y="319264"/>
                    <a:pt x="24170" y="319264"/>
                  </a:cubicBezTo>
                  <a:lnTo>
                    <a:pt x="361277" y="319264"/>
                  </a:lnTo>
                  <a:cubicBezTo>
                    <a:pt x="364659" y="319264"/>
                    <a:pt x="367392" y="316511"/>
                    <a:pt x="367392" y="313142"/>
                  </a:cubicBezTo>
                  <a:cubicBezTo>
                    <a:pt x="367392" y="309774"/>
                    <a:pt x="364659" y="307021"/>
                    <a:pt x="361277" y="307021"/>
                  </a:cubicBezTo>
                  <a:lnTo>
                    <a:pt x="337341" y="307021"/>
                  </a:lnTo>
                  <a:lnTo>
                    <a:pt x="337341" y="144679"/>
                  </a:lnTo>
                  <a:lnTo>
                    <a:pt x="379333" y="144679"/>
                  </a:lnTo>
                  <a:cubicBezTo>
                    <a:pt x="381992" y="144679"/>
                    <a:pt x="384356" y="142965"/>
                    <a:pt x="385159" y="140420"/>
                  </a:cubicBezTo>
                  <a:cubicBezTo>
                    <a:pt x="385963" y="137888"/>
                    <a:pt x="385039" y="135122"/>
                    <a:pt x="382869" y="133575"/>
                  </a:cubicBezTo>
                  <a:close/>
                  <a:moveTo>
                    <a:pt x="60416" y="144679"/>
                  </a:moveTo>
                  <a:lnTo>
                    <a:pt x="96333" y="144679"/>
                  </a:lnTo>
                  <a:lnTo>
                    <a:pt x="96333" y="307021"/>
                  </a:lnTo>
                  <a:lnTo>
                    <a:pt x="60416" y="307021"/>
                  </a:lnTo>
                  <a:lnTo>
                    <a:pt x="60416" y="144679"/>
                  </a:lnTo>
                  <a:close/>
                  <a:moveTo>
                    <a:pt x="162536" y="144679"/>
                  </a:moveTo>
                  <a:lnTo>
                    <a:pt x="162536" y="307021"/>
                  </a:lnTo>
                  <a:lnTo>
                    <a:pt x="108562" y="307021"/>
                  </a:lnTo>
                  <a:lnTo>
                    <a:pt x="108562" y="144679"/>
                  </a:lnTo>
                  <a:lnTo>
                    <a:pt x="162536" y="144679"/>
                  </a:lnTo>
                  <a:close/>
                  <a:moveTo>
                    <a:pt x="210723" y="144679"/>
                  </a:moveTo>
                  <a:lnTo>
                    <a:pt x="210723" y="307021"/>
                  </a:lnTo>
                  <a:lnTo>
                    <a:pt x="174765" y="307021"/>
                  </a:lnTo>
                  <a:lnTo>
                    <a:pt x="174765" y="144679"/>
                  </a:lnTo>
                  <a:lnTo>
                    <a:pt x="210723" y="144679"/>
                  </a:lnTo>
                  <a:close/>
                  <a:moveTo>
                    <a:pt x="276925" y="144679"/>
                  </a:moveTo>
                  <a:lnTo>
                    <a:pt x="276925" y="307021"/>
                  </a:lnTo>
                  <a:lnTo>
                    <a:pt x="222952" y="307021"/>
                  </a:lnTo>
                  <a:lnTo>
                    <a:pt x="222952" y="144679"/>
                  </a:lnTo>
                  <a:lnTo>
                    <a:pt x="276925" y="144679"/>
                  </a:lnTo>
                  <a:close/>
                  <a:moveTo>
                    <a:pt x="325112" y="307021"/>
                  </a:moveTo>
                  <a:lnTo>
                    <a:pt x="289154" y="307021"/>
                  </a:lnTo>
                  <a:lnTo>
                    <a:pt x="289154" y="144679"/>
                  </a:lnTo>
                  <a:lnTo>
                    <a:pt x="325112" y="144679"/>
                  </a:lnTo>
                  <a:lnTo>
                    <a:pt x="325112" y="307021"/>
                  </a:lnTo>
                  <a:close/>
                  <a:moveTo>
                    <a:pt x="25302" y="132450"/>
                  </a:moveTo>
                  <a:lnTo>
                    <a:pt x="192727" y="13621"/>
                  </a:lnTo>
                  <a:lnTo>
                    <a:pt x="360145" y="132450"/>
                  </a:lnTo>
                  <a:lnTo>
                    <a:pt x="25302" y="1324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4" name="Google Shape;24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93073" y="3488749"/>
            <a:ext cx="540000" cy="540000"/>
          </a:xfrm>
          <a:prstGeom prst="rect">
            <a:avLst/>
          </a:prstGeom>
          <a:solidFill>
            <a:srgbClr val="005BA7"/>
          </a:solidFill>
          <a:ln>
            <a:noFill/>
          </a:ln>
        </p:spPr>
      </p:pic>
      <p:pic>
        <p:nvPicPr>
          <p:cNvPr id="85" name="Google Shape;250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90626" y="3488749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251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52534" y="3488749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252;p3"/>
          <p:cNvSpPr txBox="1"/>
          <p:nvPr/>
        </p:nvSpPr>
        <p:spPr>
          <a:xfrm>
            <a:off x="5026703" y="3965966"/>
            <a:ext cx="795428" cy="534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Start-up, medium &amp; big size companies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253;p3"/>
          <p:cNvSpPr txBox="1"/>
          <p:nvPr/>
        </p:nvSpPr>
        <p:spPr>
          <a:xfrm>
            <a:off x="6618763" y="4017880"/>
            <a:ext cx="718115" cy="38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Satellite Operators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254;p3"/>
          <p:cNvSpPr txBox="1"/>
          <p:nvPr/>
        </p:nvSpPr>
        <p:spPr>
          <a:xfrm>
            <a:off x="4340804" y="4017880"/>
            <a:ext cx="570191" cy="38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Space Agencies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259;p3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4969" y="5366836"/>
            <a:ext cx="456718" cy="44592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261;p3"/>
          <p:cNvSpPr txBox="1"/>
          <p:nvPr/>
        </p:nvSpPr>
        <p:spPr>
          <a:xfrm>
            <a:off x="485" y="1126602"/>
            <a:ext cx="1219151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Worldwide Supplier of electronic units, sensors &amp; actuators for Space Applications</a:t>
            </a: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266;p3"/>
          <p:cNvSpPr/>
          <p:nvPr/>
        </p:nvSpPr>
        <p:spPr>
          <a:xfrm>
            <a:off x="6794030" y="1970569"/>
            <a:ext cx="1215958" cy="1912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6347" y="0"/>
                </a:moveTo>
                <a:close/>
                <a:lnTo>
                  <a:pt x="6347" y="120000"/>
                </a:lnTo>
              </a:path>
              <a:path w="120000" h="120000" fill="none" extrusionOk="0">
                <a:moveTo>
                  <a:pt x="6347" y="21515"/>
                </a:moveTo>
                <a:lnTo>
                  <a:pt x="-28261" y="28092"/>
                </a:lnTo>
                <a:lnTo>
                  <a:pt x="-56000" y="135000"/>
                </a:lnTo>
              </a:path>
            </a:pathLst>
          </a:cu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Paris</a:t>
            </a:r>
            <a:endParaRPr sz="1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267;p3"/>
          <p:cNvSpPr/>
          <p:nvPr/>
        </p:nvSpPr>
        <p:spPr>
          <a:xfrm>
            <a:off x="6592847" y="3108414"/>
            <a:ext cx="1188666" cy="1912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0650" y="0"/>
                </a:moveTo>
                <a:close/>
                <a:lnTo>
                  <a:pt x="10650" y="120000"/>
                </a:lnTo>
              </a:path>
              <a:path w="120000" h="120000" fill="none" extrusionOk="0">
                <a:moveTo>
                  <a:pt x="10650" y="29898"/>
                </a:moveTo>
                <a:lnTo>
                  <a:pt x="-28261" y="28092"/>
                </a:lnTo>
                <a:lnTo>
                  <a:pt x="-56000" y="135000"/>
                </a:lnTo>
              </a:path>
            </a:pathLst>
          </a:cu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Toulouse</a:t>
            </a:r>
            <a:endParaRPr dirty="0"/>
          </a:p>
        </p:txBody>
      </p:sp>
      <p:sp>
        <p:nvSpPr>
          <p:cNvPr id="100" name="Google Shape;270;p3"/>
          <p:cNvSpPr txBox="1"/>
          <p:nvPr/>
        </p:nvSpPr>
        <p:spPr>
          <a:xfrm>
            <a:off x="4315206" y="5351354"/>
            <a:ext cx="131277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120 M€</a:t>
            </a:r>
            <a:endParaRPr sz="11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Revenues</a:t>
            </a:r>
            <a:endParaRPr sz="1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219;p2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2423" y="1920869"/>
            <a:ext cx="556121" cy="58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Image 10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413" y="1798705"/>
            <a:ext cx="712910" cy="800367"/>
          </a:xfrm>
          <a:prstGeom prst="rect">
            <a:avLst/>
          </a:prstGeom>
        </p:spPr>
      </p:pic>
      <p:pic>
        <p:nvPicPr>
          <p:cNvPr id="103" name="Image 10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7083" y="2034143"/>
            <a:ext cx="580130" cy="38598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235" y="2818875"/>
            <a:ext cx="2448141" cy="15211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3046" y="4196492"/>
            <a:ext cx="2492546" cy="1657542"/>
          </a:xfrm>
          <a:prstGeom prst="rect">
            <a:avLst/>
          </a:prstGeom>
        </p:spPr>
      </p:pic>
      <p:sp>
        <p:nvSpPr>
          <p:cNvPr id="74" name="Google Shape;270;p3"/>
          <p:cNvSpPr txBox="1"/>
          <p:nvPr/>
        </p:nvSpPr>
        <p:spPr>
          <a:xfrm>
            <a:off x="5747266" y="5779073"/>
            <a:ext cx="165474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&gt; 40% Export</a:t>
            </a:r>
            <a:endParaRPr sz="11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516FB9-DFB0-482C-9537-E9945175AE7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9535" y="1729695"/>
            <a:ext cx="739011" cy="8780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68B4CEC-6DB8-49C3-95F8-FED18661C4C3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257" y="2597587"/>
            <a:ext cx="616145" cy="629914"/>
          </a:xfrm>
          <a:prstGeom prst="rect">
            <a:avLst/>
          </a:prstGeom>
        </p:spPr>
      </p:pic>
      <p:grpSp>
        <p:nvGrpSpPr>
          <p:cNvPr id="90" name="Group 1369">
            <a:extLst>
              <a:ext uri="{FF2B5EF4-FFF2-40B4-BE49-F238E27FC236}">
                <a16:creationId xmlns:a16="http://schemas.microsoft.com/office/drawing/2014/main" id="{3759D7C4-94ED-4310-890D-B4252E82C3E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00994" y="5172648"/>
            <a:ext cx="324000" cy="324000"/>
            <a:chOff x="3107" y="2629"/>
            <a:chExt cx="227" cy="227"/>
          </a:xfrm>
          <a:solidFill>
            <a:schemeClr val="bg1"/>
          </a:solidFill>
        </p:grpSpPr>
        <p:sp>
          <p:nvSpPr>
            <p:cNvPr id="91" name="Freeform 1370">
              <a:extLst>
                <a:ext uri="{FF2B5EF4-FFF2-40B4-BE49-F238E27FC236}">
                  <a16:creationId xmlns:a16="http://schemas.microsoft.com/office/drawing/2014/main" id="{2EE14EFD-7954-4B56-B317-1A47B66FE6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7" y="2629"/>
              <a:ext cx="227" cy="227"/>
            </a:xfrm>
            <a:custGeom>
              <a:avLst/>
              <a:gdLst>
                <a:gd name="T0" fmla="*/ 782 w 1564"/>
                <a:gd name="T1" fmla="*/ 0 h 1565"/>
                <a:gd name="T2" fmla="*/ 0 w 1564"/>
                <a:gd name="T3" fmla="*/ 783 h 1565"/>
                <a:gd name="T4" fmla="*/ 782 w 1564"/>
                <a:gd name="T5" fmla="*/ 1565 h 1565"/>
                <a:gd name="T6" fmla="*/ 1564 w 1564"/>
                <a:gd name="T7" fmla="*/ 783 h 1565"/>
                <a:gd name="T8" fmla="*/ 782 w 1564"/>
                <a:gd name="T9" fmla="*/ 0 h 1565"/>
                <a:gd name="T10" fmla="*/ 1257 w 1564"/>
                <a:gd name="T11" fmla="*/ 670 h 1565"/>
                <a:gd name="T12" fmla="*/ 1008 w 1564"/>
                <a:gd name="T13" fmla="*/ 728 h 1565"/>
                <a:gd name="T14" fmla="*/ 728 w 1564"/>
                <a:gd name="T15" fmla="*/ 1008 h 1565"/>
                <a:gd name="T16" fmla="*/ 670 w 1564"/>
                <a:gd name="T17" fmla="*/ 1258 h 1565"/>
                <a:gd name="T18" fmla="*/ 498 w 1564"/>
                <a:gd name="T19" fmla="*/ 1330 h 1565"/>
                <a:gd name="T20" fmla="*/ 442 w 1564"/>
                <a:gd name="T21" fmla="*/ 1324 h 1565"/>
                <a:gd name="T22" fmla="*/ 442 w 1564"/>
                <a:gd name="T23" fmla="*/ 1324 h 1565"/>
                <a:gd name="T24" fmla="*/ 406 w 1564"/>
                <a:gd name="T25" fmla="*/ 1292 h 1565"/>
                <a:gd name="T26" fmla="*/ 418 w 1564"/>
                <a:gd name="T27" fmla="*/ 1251 h 1565"/>
                <a:gd name="T28" fmla="*/ 489 w 1564"/>
                <a:gd name="T29" fmla="*/ 1154 h 1565"/>
                <a:gd name="T30" fmla="*/ 461 w 1564"/>
                <a:gd name="T31" fmla="*/ 1104 h 1565"/>
                <a:gd name="T32" fmla="*/ 326 w 1564"/>
                <a:gd name="T33" fmla="*/ 1136 h 1565"/>
                <a:gd name="T34" fmla="*/ 316 w 1564"/>
                <a:gd name="T35" fmla="*/ 1145 h 1565"/>
                <a:gd name="T36" fmla="*/ 270 w 1564"/>
                <a:gd name="T37" fmla="*/ 1155 h 1565"/>
                <a:gd name="T38" fmla="*/ 240 w 1564"/>
                <a:gd name="T39" fmla="*/ 1122 h 1565"/>
                <a:gd name="T40" fmla="*/ 307 w 1564"/>
                <a:gd name="T41" fmla="*/ 895 h 1565"/>
                <a:gd name="T42" fmla="*/ 563 w 1564"/>
                <a:gd name="T43" fmla="*/ 830 h 1565"/>
                <a:gd name="T44" fmla="*/ 836 w 1564"/>
                <a:gd name="T45" fmla="*/ 556 h 1565"/>
                <a:gd name="T46" fmla="*/ 895 w 1564"/>
                <a:gd name="T47" fmla="*/ 307 h 1565"/>
                <a:gd name="T48" fmla="*/ 1109 w 1564"/>
                <a:gd name="T49" fmla="*/ 238 h 1565"/>
                <a:gd name="T50" fmla="*/ 1155 w 1564"/>
                <a:gd name="T51" fmla="*/ 273 h 1565"/>
                <a:gd name="T52" fmla="*/ 1141 w 1564"/>
                <a:gd name="T53" fmla="*/ 320 h 1565"/>
                <a:gd name="T54" fmla="*/ 1135 w 1564"/>
                <a:gd name="T55" fmla="*/ 325 h 1565"/>
                <a:gd name="T56" fmla="*/ 1100 w 1564"/>
                <a:gd name="T57" fmla="*/ 465 h 1565"/>
                <a:gd name="T58" fmla="*/ 1147 w 1564"/>
                <a:gd name="T59" fmla="*/ 492 h 1565"/>
                <a:gd name="T60" fmla="*/ 1148 w 1564"/>
                <a:gd name="T61" fmla="*/ 492 h 1565"/>
                <a:gd name="T62" fmla="*/ 1243 w 1564"/>
                <a:gd name="T63" fmla="*/ 426 h 1565"/>
                <a:gd name="T64" fmla="*/ 1293 w 1564"/>
                <a:gd name="T65" fmla="*/ 413 h 1565"/>
                <a:gd name="T66" fmla="*/ 1327 w 1564"/>
                <a:gd name="T67" fmla="*/ 465 h 1565"/>
                <a:gd name="T68" fmla="*/ 1257 w 1564"/>
                <a:gd name="T69" fmla="*/ 670 h 1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64" h="1565">
                  <a:moveTo>
                    <a:pt x="782" y="0"/>
                  </a:moveTo>
                  <a:cubicBezTo>
                    <a:pt x="350" y="0"/>
                    <a:pt x="0" y="351"/>
                    <a:pt x="0" y="783"/>
                  </a:cubicBezTo>
                  <a:cubicBezTo>
                    <a:pt x="0" y="1215"/>
                    <a:pt x="350" y="1565"/>
                    <a:pt x="782" y="1565"/>
                  </a:cubicBezTo>
                  <a:cubicBezTo>
                    <a:pt x="1214" y="1565"/>
                    <a:pt x="1564" y="1215"/>
                    <a:pt x="1564" y="783"/>
                  </a:cubicBezTo>
                  <a:cubicBezTo>
                    <a:pt x="1564" y="351"/>
                    <a:pt x="1214" y="0"/>
                    <a:pt x="782" y="0"/>
                  </a:cubicBezTo>
                  <a:close/>
                  <a:moveTo>
                    <a:pt x="1257" y="670"/>
                  </a:moveTo>
                  <a:cubicBezTo>
                    <a:pt x="1185" y="742"/>
                    <a:pt x="1097" y="763"/>
                    <a:pt x="1008" y="728"/>
                  </a:cubicBezTo>
                  <a:cubicBezTo>
                    <a:pt x="728" y="1008"/>
                    <a:pt x="728" y="1008"/>
                    <a:pt x="728" y="1008"/>
                  </a:cubicBezTo>
                  <a:cubicBezTo>
                    <a:pt x="754" y="1077"/>
                    <a:pt x="751" y="1176"/>
                    <a:pt x="670" y="1258"/>
                  </a:cubicBezTo>
                  <a:cubicBezTo>
                    <a:pt x="612" y="1315"/>
                    <a:pt x="548" y="1330"/>
                    <a:pt x="498" y="1330"/>
                  </a:cubicBezTo>
                  <a:cubicBezTo>
                    <a:pt x="476" y="1330"/>
                    <a:pt x="457" y="1327"/>
                    <a:pt x="442" y="1324"/>
                  </a:cubicBezTo>
                  <a:cubicBezTo>
                    <a:pt x="442" y="1324"/>
                    <a:pt x="442" y="1324"/>
                    <a:pt x="442" y="1324"/>
                  </a:cubicBezTo>
                  <a:cubicBezTo>
                    <a:pt x="424" y="1320"/>
                    <a:pt x="410" y="1308"/>
                    <a:pt x="406" y="1292"/>
                  </a:cubicBezTo>
                  <a:cubicBezTo>
                    <a:pt x="402" y="1278"/>
                    <a:pt x="406" y="1263"/>
                    <a:pt x="418" y="1251"/>
                  </a:cubicBezTo>
                  <a:cubicBezTo>
                    <a:pt x="457" y="1212"/>
                    <a:pt x="488" y="1182"/>
                    <a:pt x="489" y="1154"/>
                  </a:cubicBezTo>
                  <a:cubicBezTo>
                    <a:pt x="489" y="1139"/>
                    <a:pt x="479" y="1122"/>
                    <a:pt x="461" y="1104"/>
                  </a:cubicBezTo>
                  <a:cubicBezTo>
                    <a:pt x="414" y="1057"/>
                    <a:pt x="393" y="1073"/>
                    <a:pt x="326" y="1136"/>
                  </a:cubicBezTo>
                  <a:cubicBezTo>
                    <a:pt x="316" y="1145"/>
                    <a:pt x="316" y="1145"/>
                    <a:pt x="316" y="1145"/>
                  </a:cubicBezTo>
                  <a:cubicBezTo>
                    <a:pt x="303" y="1156"/>
                    <a:pt x="286" y="1160"/>
                    <a:pt x="270" y="1155"/>
                  </a:cubicBezTo>
                  <a:cubicBezTo>
                    <a:pt x="255" y="1150"/>
                    <a:pt x="244" y="1138"/>
                    <a:pt x="240" y="1122"/>
                  </a:cubicBezTo>
                  <a:cubicBezTo>
                    <a:pt x="230" y="1072"/>
                    <a:pt x="225" y="976"/>
                    <a:pt x="307" y="895"/>
                  </a:cubicBezTo>
                  <a:cubicBezTo>
                    <a:pt x="390" y="811"/>
                    <a:pt x="490" y="812"/>
                    <a:pt x="563" y="830"/>
                  </a:cubicBezTo>
                  <a:cubicBezTo>
                    <a:pt x="836" y="556"/>
                    <a:pt x="836" y="556"/>
                    <a:pt x="836" y="556"/>
                  </a:cubicBezTo>
                  <a:cubicBezTo>
                    <a:pt x="802" y="464"/>
                    <a:pt x="822" y="380"/>
                    <a:pt x="895" y="307"/>
                  </a:cubicBezTo>
                  <a:cubicBezTo>
                    <a:pt x="970" y="231"/>
                    <a:pt x="1061" y="231"/>
                    <a:pt x="1109" y="238"/>
                  </a:cubicBezTo>
                  <a:cubicBezTo>
                    <a:pt x="1131" y="242"/>
                    <a:pt x="1150" y="255"/>
                    <a:pt x="1155" y="273"/>
                  </a:cubicBezTo>
                  <a:cubicBezTo>
                    <a:pt x="1160" y="289"/>
                    <a:pt x="1155" y="306"/>
                    <a:pt x="1141" y="320"/>
                  </a:cubicBezTo>
                  <a:cubicBezTo>
                    <a:pt x="1135" y="325"/>
                    <a:pt x="1135" y="325"/>
                    <a:pt x="1135" y="325"/>
                  </a:cubicBezTo>
                  <a:cubicBezTo>
                    <a:pt x="1064" y="393"/>
                    <a:pt x="1049" y="411"/>
                    <a:pt x="1100" y="465"/>
                  </a:cubicBezTo>
                  <a:cubicBezTo>
                    <a:pt x="1117" y="483"/>
                    <a:pt x="1133" y="492"/>
                    <a:pt x="1147" y="492"/>
                  </a:cubicBezTo>
                  <a:cubicBezTo>
                    <a:pt x="1147" y="492"/>
                    <a:pt x="1147" y="492"/>
                    <a:pt x="1148" y="492"/>
                  </a:cubicBezTo>
                  <a:cubicBezTo>
                    <a:pt x="1174" y="492"/>
                    <a:pt x="1204" y="464"/>
                    <a:pt x="1243" y="426"/>
                  </a:cubicBezTo>
                  <a:cubicBezTo>
                    <a:pt x="1258" y="411"/>
                    <a:pt x="1276" y="407"/>
                    <a:pt x="1293" y="413"/>
                  </a:cubicBezTo>
                  <a:cubicBezTo>
                    <a:pt x="1312" y="420"/>
                    <a:pt x="1325" y="439"/>
                    <a:pt x="1327" y="465"/>
                  </a:cubicBezTo>
                  <a:cubicBezTo>
                    <a:pt x="1335" y="546"/>
                    <a:pt x="1312" y="615"/>
                    <a:pt x="1257" y="67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highlight>
                  <a:srgbClr val="FFFFFF"/>
                </a:highlight>
              </a:endParaRPr>
            </a:p>
          </p:txBody>
        </p:sp>
        <p:sp>
          <p:nvSpPr>
            <p:cNvPr id="93" name="Freeform 1371">
              <a:extLst>
                <a:ext uri="{FF2B5EF4-FFF2-40B4-BE49-F238E27FC236}">
                  <a16:creationId xmlns:a16="http://schemas.microsoft.com/office/drawing/2014/main" id="{DDAFB774-DD7C-4E3E-BF66-355E38D38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5" y="2667"/>
              <a:ext cx="151" cy="151"/>
            </a:xfrm>
            <a:custGeom>
              <a:avLst/>
              <a:gdLst>
                <a:gd name="T0" fmla="*/ 1019 w 1038"/>
                <a:gd name="T1" fmla="*/ 179 h 1040"/>
                <a:gd name="T2" fmla="*/ 1004 w 1038"/>
                <a:gd name="T3" fmla="*/ 184 h 1040"/>
                <a:gd name="T4" fmla="*/ 885 w 1038"/>
                <a:gd name="T5" fmla="*/ 261 h 1040"/>
                <a:gd name="T6" fmla="*/ 883 w 1038"/>
                <a:gd name="T7" fmla="*/ 260 h 1040"/>
                <a:gd name="T8" fmla="*/ 813 w 1038"/>
                <a:gd name="T9" fmla="*/ 223 h 1040"/>
                <a:gd name="T10" fmla="*/ 849 w 1038"/>
                <a:gd name="T11" fmla="*/ 36 h 1040"/>
                <a:gd name="T12" fmla="*/ 855 w 1038"/>
                <a:gd name="T13" fmla="*/ 30 h 1040"/>
                <a:gd name="T14" fmla="*/ 860 w 1038"/>
                <a:gd name="T15" fmla="*/ 18 h 1040"/>
                <a:gd name="T16" fmla="*/ 841 w 1038"/>
                <a:gd name="T17" fmla="*/ 7 h 1040"/>
                <a:gd name="T18" fmla="*/ 655 w 1038"/>
                <a:gd name="T19" fmla="*/ 66 h 1040"/>
                <a:gd name="T20" fmla="*/ 608 w 1038"/>
                <a:gd name="T21" fmla="*/ 289 h 1040"/>
                <a:gd name="T22" fmla="*/ 605 w 1038"/>
                <a:gd name="T23" fmla="*/ 307 h 1040"/>
                <a:gd name="T24" fmla="*/ 317 w 1038"/>
                <a:gd name="T25" fmla="*/ 595 h 1040"/>
                <a:gd name="T26" fmla="*/ 301 w 1038"/>
                <a:gd name="T27" fmla="*/ 599 h 1040"/>
                <a:gd name="T28" fmla="*/ 67 w 1038"/>
                <a:gd name="T29" fmla="*/ 654 h 1040"/>
                <a:gd name="T30" fmla="*/ 10 w 1038"/>
                <a:gd name="T31" fmla="*/ 850 h 1040"/>
                <a:gd name="T32" fmla="*/ 18 w 1038"/>
                <a:gd name="T33" fmla="*/ 858 h 1040"/>
                <a:gd name="T34" fmla="*/ 30 w 1038"/>
                <a:gd name="T35" fmla="*/ 855 h 1040"/>
                <a:gd name="T36" fmla="*/ 40 w 1038"/>
                <a:gd name="T37" fmla="*/ 846 h 1040"/>
                <a:gd name="T38" fmla="*/ 221 w 1038"/>
                <a:gd name="T39" fmla="*/ 815 h 1040"/>
                <a:gd name="T40" fmla="*/ 259 w 1038"/>
                <a:gd name="T41" fmla="*/ 889 h 1040"/>
                <a:gd name="T42" fmla="*/ 179 w 1038"/>
                <a:gd name="T43" fmla="*/ 1010 h 1040"/>
                <a:gd name="T44" fmla="*/ 175 w 1038"/>
                <a:gd name="T45" fmla="*/ 1018 h 1040"/>
                <a:gd name="T46" fmla="*/ 186 w 1038"/>
                <a:gd name="T47" fmla="*/ 1026 h 1040"/>
                <a:gd name="T48" fmla="*/ 383 w 1038"/>
                <a:gd name="T49" fmla="*/ 969 h 1040"/>
                <a:gd name="T50" fmla="*/ 430 w 1038"/>
                <a:gd name="T51" fmla="*/ 746 h 1040"/>
                <a:gd name="T52" fmla="*/ 433 w 1038"/>
                <a:gd name="T53" fmla="*/ 727 h 1040"/>
                <a:gd name="T54" fmla="*/ 729 w 1038"/>
                <a:gd name="T55" fmla="*/ 432 h 1040"/>
                <a:gd name="T56" fmla="*/ 748 w 1038"/>
                <a:gd name="T57" fmla="*/ 428 h 1040"/>
                <a:gd name="T58" fmla="*/ 971 w 1038"/>
                <a:gd name="T59" fmla="*/ 381 h 1040"/>
                <a:gd name="T60" fmla="*/ 1031 w 1038"/>
                <a:gd name="T61" fmla="*/ 203 h 1040"/>
                <a:gd name="T62" fmla="*/ 1019 w 1038"/>
                <a:gd name="T63" fmla="*/ 179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8" h="1040">
                  <a:moveTo>
                    <a:pt x="1019" y="179"/>
                  </a:moveTo>
                  <a:cubicBezTo>
                    <a:pt x="1014" y="178"/>
                    <a:pt x="1009" y="180"/>
                    <a:pt x="1004" y="184"/>
                  </a:cubicBezTo>
                  <a:cubicBezTo>
                    <a:pt x="957" y="230"/>
                    <a:pt x="923" y="260"/>
                    <a:pt x="885" y="261"/>
                  </a:cubicBezTo>
                  <a:cubicBezTo>
                    <a:pt x="884" y="261"/>
                    <a:pt x="884" y="260"/>
                    <a:pt x="883" y="260"/>
                  </a:cubicBezTo>
                  <a:cubicBezTo>
                    <a:pt x="860" y="260"/>
                    <a:pt x="837" y="248"/>
                    <a:pt x="813" y="223"/>
                  </a:cubicBezTo>
                  <a:cubicBezTo>
                    <a:pt x="737" y="143"/>
                    <a:pt x="784" y="98"/>
                    <a:pt x="849" y="36"/>
                  </a:cubicBezTo>
                  <a:cubicBezTo>
                    <a:pt x="855" y="30"/>
                    <a:pt x="855" y="30"/>
                    <a:pt x="855" y="30"/>
                  </a:cubicBezTo>
                  <a:cubicBezTo>
                    <a:pt x="858" y="27"/>
                    <a:pt x="862" y="22"/>
                    <a:pt x="860" y="18"/>
                  </a:cubicBezTo>
                  <a:cubicBezTo>
                    <a:pt x="859" y="14"/>
                    <a:pt x="852" y="8"/>
                    <a:pt x="841" y="7"/>
                  </a:cubicBezTo>
                  <a:cubicBezTo>
                    <a:pt x="800" y="1"/>
                    <a:pt x="721" y="0"/>
                    <a:pt x="655" y="66"/>
                  </a:cubicBezTo>
                  <a:cubicBezTo>
                    <a:pt x="589" y="132"/>
                    <a:pt x="574" y="205"/>
                    <a:pt x="608" y="289"/>
                  </a:cubicBezTo>
                  <a:cubicBezTo>
                    <a:pt x="611" y="296"/>
                    <a:pt x="609" y="303"/>
                    <a:pt x="605" y="307"/>
                  </a:cubicBezTo>
                  <a:cubicBezTo>
                    <a:pt x="317" y="595"/>
                    <a:pt x="317" y="595"/>
                    <a:pt x="317" y="595"/>
                  </a:cubicBezTo>
                  <a:cubicBezTo>
                    <a:pt x="313" y="599"/>
                    <a:pt x="307" y="601"/>
                    <a:pt x="301" y="599"/>
                  </a:cubicBezTo>
                  <a:cubicBezTo>
                    <a:pt x="236" y="582"/>
                    <a:pt x="143" y="578"/>
                    <a:pt x="67" y="654"/>
                  </a:cubicBezTo>
                  <a:cubicBezTo>
                    <a:pt x="1" y="720"/>
                    <a:pt x="0" y="797"/>
                    <a:pt x="10" y="850"/>
                  </a:cubicBezTo>
                  <a:cubicBezTo>
                    <a:pt x="11" y="855"/>
                    <a:pt x="15" y="857"/>
                    <a:pt x="18" y="858"/>
                  </a:cubicBezTo>
                  <a:cubicBezTo>
                    <a:pt x="20" y="859"/>
                    <a:pt x="25" y="860"/>
                    <a:pt x="30" y="855"/>
                  </a:cubicBezTo>
                  <a:cubicBezTo>
                    <a:pt x="40" y="846"/>
                    <a:pt x="40" y="846"/>
                    <a:pt x="40" y="846"/>
                  </a:cubicBezTo>
                  <a:cubicBezTo>
                    <a:pt x="101" y="789"/>
                    <a:pt x="150" y="744"/>
                    <a:pt x="221" y="815"/>
                  </a:cubicBezTo>
                  <a:cubicBezTo>
                    <a:pt x="247" y="840"/>
                    <a:pt x="259" y="865"/>
                    <a:pt x="259" y="889"/>
                  </a:cubicBezTo>
                  <a:cubicBezTo>
                    <a:pt x="259" y="931"/>
                    <a:pt x="223" y="966"/>
                    <a:pt x="179" y="1010"/>
                  </a:cubicBezTo>
                  <a:cubicBezTo>
                    <a:pt x="174" y="1014"/>
                    <a:pt x="175" y="1017"/>
                    <a:pt x="175" y="1018"/>
                  </a:cubicBezTo>
                  <a:cubicBezTo>
                    <a:pt x="176" y="1021"/>
                    <a:pt x="180" y="1025"/>
                    <a:pt x="186" y="1026"/>
                  </a:cubicBezTo>
                  <a:cubicBezTo>
                    <a:pt x="229" y="1035"/>
                    <a:pt x="312" y="1040"/>
                    <a:pt x="383" y="969"/>
                  </a:cubicBezTo>
                  <a:cubicBezTo>
                    <a:pt x="457" y="895"/>
                    <a:pt x="456" y="805"/>
                    <a:pt x="430" y="746"/>
                  </a:cubicBezTo>
                  <a:cubicBezTo>
                    <a:pt x="427" y="739"/>
                    <a:pt x="429" y="732"/>
                    <a:pt x="433" y="727"/>
                  </a:cubicBezTo>
                  <a:cubicBezTo>
                    <a:pt x="729" y="432"/>
                    <a:pt x="729" y="432"/>
                    <a:pt x="729" y="432"/>
                  </a:cubicBezTo>
                  <a:cubicBezTo>
                    <a:pt x="734" y="427"/>
                    <a:pt x="741" y="425"/>
                    <a:pt x="748" y="428"/>
                  </a:cubicBezTo>
                  <a:cubicBezTo>
                    <a:pt x="803" y="453"/>
                    <a:pt x="888" y="464"/>
                    <a:pt x="971" y="381"/>
                  </a:cubicBezTo>
                  <a:cubicBezTo>
                    <a:pt x="1018" y="334"/>
                    <a:pt x="1038" y="274"/>
                    <a:pt x="1031" y="203"/>
                  </a:cubicBezTo>
                  <a:cubicBezTo>
                    <a:pt x="1030" y="188"/>
                    <a:pt x="1024" y="181"/>
                    <a:pt x="1019" y="179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highlight>
                  <a:srgbClr val="FFFFFF"/>
                </a:highlight>
              </a:endParaRPr>
            </a:p>
          </p:txBody>
        </p:sp>
      </p:grpSp>
      <p:grpSp>
        <p:nvGrpSpPr>
          <p:cNvPr id="95" name="Group 915">
            <a:extLst>
              <a:ext uri="{FF2B5EF4-FFF2-40B4-BE49-F238E27FC236}">
                <a16:creationId xmlns:a16="http://schemas.microsoft.com/office/drawing/2014/main" id="{F6814D3A-D51A-4ABB-84D1-47361DC58FC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18198" y="3679908"/>
            <a:ext cx="324000" cy="324000"/>
            <a:chOff x="5593" y="1682"/>
            <a:chExt cx="226" cy="227"/>
          </a:xfrm>
          <a:solidFill>
            <a:schemeClr val="bg1"/>
          </a:solidFill>
        </p:grpSpPr>
        <p:sp>
          <p:nvSpPr>
            <p:cNvPr id="98" name="Freeform 916">
              <a:extLst>
                <a:ext uri="{FF2B5EF4-FFF2-40B4-BE49-F238E27FC236}">
                  <a16:creationId xmlns:a16="http://schemas.microsoft.com/office/drawing/2014/main" id="{083C86F8-1D49-4C78-B5AC-8FDBE01C3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4" y="1851"/>
              <a:ext cx="29" cy="16"/>
            </a:xfrm>
            <a:custGeom>
              <a:avLst/>
              <a:gdLst>
                <a:gd name="T0" fmla="*/ 0 w 203"/>
                <a:gd name="T1" fmla="*/ 11 h 112"/>
                <a:gd name="T2" fmla="*/ 101 w 203"/>
                <a:gd name="T3" fmla="*/ 112 h 112"/>
                <a:gd name="T4" fmla="*/ 203 w 203"/>
                <a:gd name="T5" fmla="*/ 11 h 112"/>
                <a:gd name="T6" fmla="*/ 203 w 203"/>
                <a:gd name="T7" fmla="*/ 0 h 112"/>
                <a:gd name="T8" fmla="*/ 0 w 203"/>
                <a:gd name="T9" fmla="*/ 0 h 112"/>
                <a:gd name="T10" fmla="*/ 0 w 203"/>
                <a:gd name="T11" fmla="*/ 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112">
                  <a:moveTo>
                    <a:pt x="0" y="11"/>
                  </a:moveTo>
                  <a:cubicBezTo>
                    <a:pt x="0" y="67"/>
                    <a:pt x="45" y="112"/>
                    <a:pt x="101" y="112"/>
                  </a:cubicBezTo>
                  <a:cubicBezTo>
                    <a:pt x="157" y="112"/>
                    <a:pt x="203" y="67"/>
                    <a:pt x="203" y="11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917">
              <a:extLst>
                <a:ext uri="{FF2B5EF4-FFF2-40B4-BE49-F238E27FC236}">
                  <a16:creationId xmlns:a16="http://schemas.microsoft.com/office/drawing/2014/main" id="{08AC17B3-6378-4FB8-9B86-12D553E928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3" y="1682"/>
              <a:ext cx="226" cy="227"/>
            </a:xfrm>
            <a:custGeom>
              <a:avLst/>
              <a:gdLst>
                <a:gd name="T0" fmla="*/ 0 w 1567"/>
                <a:gd name="T1" fmla="*/ 784 h 1567"/>
                <a:gd name="T2" fmla="*/ 1567 w 1567"/>
                <a:gd name="T3" fmla="*/ 784 h 1567"/>
                <a:gd name="T4" fmla="*/ 910 w 1567"/>
                <a:gd name="T5" fmla="*/ 474 h 1567"/>
                <a:gd name="T6" fmla="*/ 1015 w 1567"/>
                <a:gd name="T7" fmla="*/ 311 h 1567"/>
                <a:gd name="T8" fmla="*/ 940 w 1567"/>
                <a:gd name="T9" fmla="*/ 490 h 1567"/>
                <a:gd name="T10" fmla="*/ 917 w 1567"/>
                <a:gd name="T11" fmla="*/ 497 h 1567"/>
                <a:gd name="T12" fmla="*/ 785 w 1567"/>
                <a:gd name="T13" fmla="*/ 273 h 1567"/>
                <a:gd name="T14" fmla="*/ 819 w 1567"/>
                <a:gd name="T15" fmla="*/ 273 h 1567"/>
                <a:gd name="T16" fmla="*/ 802 w 1567"/>
                <a:gd name="T17" fmla="*/ 467 h 1567"/>
                <a:gd name="T18" fmla="*/ 785 w 1567"/>
                <a:gd name="T19" fmla="*/ 273 h 1567"/>
                <a:gd name="T20" fmla="*/ 612 w 1567"/>
                <a:gd name="T21" fmla="*/ 318 h 1567"/>
                <a:gd name="T22" fmla="*/ 687 w 1567"/>
                <a:gd name="T23" fmla="*/ 497 h 1567"/>
                <a:gd name="T24" fmla="*/ 665 w 1567"/>
                <a:gd name="T25" fmla="*/ 490 h 1567"/>
                <a:gd name="T26" fmla="*/ 590 w 1567"/>
                <a:gd name="T27" fmla="*/ 311 h 1567"/>
                <a:gd name="T28" fmla="*/ 442 w 1567"/>
                <a:gd name="T29" fmla="*/ 437 h 1567"/>
                <a:gd name="T30" fmla="*/ 585 w 1567"/>
                <a:gd name="T31" fmla="*/ 569 h 1567"/>
                <a:gd name="T32" fmla="*/ 561 w 1567"/>
                <a:gd name="T33" fmla="*/ 572 h 1567"/>
                <a:gd name="T34" fmla="*/ 418 w 1567"/>
                <a:gd name="T35" fmla="*/ 440 h 1567"/>
                <a:gd name="T36" fmla="*/ 802 w 1567"/>
                <a:gd name="T37" fmla="*/ 1311 h 1567"/>
                <a:gd name="T38" fmla="*/ 667 w 1567"/>
                <a:gd name="T39" fmla="*/ 1148 h 1567"/>
                <a:gd name="T40" fmla="*/ 921 w 1567"/>
                <a:gd name="T41" fmla="*/ 1131 h 1567"/>
                <a:gd name="T42" fmla="*/ 937 w 1567"/>
                <a:gd name="T43" fmla="*/ 1148 h 1567"/>
                <a:gd name="T44" fmla="*/ 946 w 1567"/>
                <a:gd name="T45" fmla="*/ 966 h 1567"/>
                <a:gd name="T46" fmla="*/ 928 w 1567"/>
                <a:gd name="T47" fmla="*/ 1091 h 1567"/>
                <a:gd name="T48" fmla="*/ 664 w 1567"/>
                <a:gd name="T49" fmla="*/ 1086 h 1567"/>
                <a:gd name="T50" fmla="*/ 660 w 1567"/>
                <a:gd name="T51" fmla="*/ 966 h 1567"/>
                <a:gd name="T52" fmla="*/ 802 w 1567"/>
                <a:gd name="T53" fmla="*/ 516 h 1567"/>
                <a:gd name="T54" fmla="*/ 946 w 1567"/>
                <a:gd name="T55" fmla="*/ 966 h 1567"/>
                <a:gd name="T56" fmla="*/ 1043 w 1567"/>
                <a:gd name="T57" fmla="*/ 572 h 1567"/>
                <a:gd name="T58" fmla="*/ 1020 w 1567"/>
                <a:gd name="T59" fmla="*/ 569 h 1567"/>
                <a:gd name="T60" fmla="*/ 1162 w 1567"/>
                <a:gd name="T61" fmla="*/ 437 h 1567"/>
                <a:gd name="T62" fmla="*/ 1183 w 1567"/>
                <a:gd name="T63" fmla="*/ 463 h 1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67" h="1567">
                  <a:moveTo>
                    <a:pt x="784" y="0"/>
                  </a:moveTo>
                  <a:cubicBezTo>
                    <a:pt x="351" y="0"/>
                    <a:pt x="0" y="351"/>
                    <a:pt x="0" y="784"/>
                  </a:cubicBezTo>
                  <a:cubicBezTo>
                    <a:pt x="0" y="1216"/>
                    <a:pt x="351" y="1567"/>
                    <a:pt x="784" y="1567"/>
                  </a:cubicBezTo>
                  <a:cubicBezTo>
                    <a:pt x="1216" y="1567"/>
                    <a:pt x="1567" y="1216"/>
                    <a:pt x="1567" y="784"/>
                  </a:cubicBezTo>
                  <a:cubicBezTo>
                    <a:pt x="1567" y="351"/>
                    <a:pt x="1216" y="0"/>
                    <a:pt x="784" y="0"/>
                  </a:cubicBezTo>
                  <a:close/>
                  <a:moveTo>
                    <a:pt x="910" y="474"/>
                  </a:moveTo>
                  <a:cubicBezTo>
                    <a:pt x="992" y="318"/>
                    <a:pt x="992" y="318"/>
                    <a:pt x="992" y="318"/>
                  </a:cubicBezTo>
                  <a:cubicBezTo>
                    <a:pt x="996" y="310"/>
                    <a:pt x="1007" y="307"/>
                    <a:pt x="1015" y="311"/>
                  </a:cubicBezTo>
                  <a:cubicBezTo>
                    <a:pt x="1023" y="315"/>
                    <a:pt x="1026" y="325"/>
                    <a:pt x="1022" y="334"/>
                  </a:cubicBezTo>
                  <a:cubicBezTo>
                    <a:pt x="940" y="490"/>
                    <a:pt x="940" y="490"/>
                    <a:pt x="940" y="490"/>
                  </a:cubicBezTo>
                  <a:cubicBezTo>
                    <a:pt x="937" y="496"/>
                    <a:pt x="931" y="499"/>
                    <a:pt x="925" y="499"/>
                  </a:cubicBezTo>
                  <a:cubicBezTo>
                    <a:pt x="922" y="499"/>
                    <a:pt x="920" y="498"/>
                    <a:pt x="917" y="497"/>
                  </a:cubicBezTo>
                  <a:cubicBezTo>
                    <a:pt x="909" y="493"/>
                    <a:pt x="906" y="483"/>
                    <a:pt x="910" y="474"/>
                  </a:cubicBezTo>
                  <a:close/>
                  <a:moveTo>
                    <a:pt x="785" y="273"/>
                  </a:moveTo>
                  <a:cubicBezTo>
                    <a:pt x="785" y="264"/>
                    <a:pt x="793" y="257"/>
                    <a:pt x="802" y="257"/>
                  </a:cubicBezTo>
                  <a:cubicBezTo>
                    <a:pt x="812" y="257"/>
                    <a:pt x="819" y="264"/>
                    <a:pt x="819" y="273"/>
                  </a:cubicBezTo>
                  <a:cubicBezTo>
                    <a:pt x="819" y="450"/>
                    <a:pt x="819" y="450"/>
                    <a:pt x="819" y="450"/>
                  </a:cubicBezTo>
                  <a:cubicBezTo>
                    <a:pt x="819" y="459"/>
                    <a:pt x="812" y="467"/>
                    <a:pt x="802" y="467"/>
                  </a:cubicBezTo>
                  <a:cubicBezTo>
                    <a:pt x="793" y="467"/>
                    <a:pt x="785" y="459"/>
                    <a:pt x="785" y="450"/>
                  </a:cubicBezTo>
                  <a:lnTo>
                    <a:pt x="785" y="273"/>
                  </a:lnTo>
                  <a:close/>
                  <a:moveTo>
                    <a:pt x="590" y="311"/>
                  </a:moveTo>
                  <a:cubicBezTo>
                    <a:pt x="598" y="307"/>
                    <a:pt x="608" y="310"/>
                    <a:pt x="612" y="318"/>
                  </a:cubicBezTo>
                  <a:cubicBezTo>
                    <a:pt x="694" y="474"/>
                    <a:pt x="694" y="474"/>
                    <a:pt x="694" y="474"/>
                  </a:cubicBezTo>
                  <a:cubicBezTo>
                    <a:pt x="699" y="483"/>
                    <a:pt x="696" y="493"/>
                    <a:pt x="687" y="497"/>
                  </a:cubicBezTo>
                  <a:cubicBezTo>
                    <a:pt x="685" y="498"/>
                    <a:pt x="682" y="499"/>
                    <a:pt x="680" y="499"/>
                  </a:cubicBezTo>
                  <a:cubicBezTo>
                    <a:pt x="673" y="499"/>
                    <a:pt x="668" y="496"/>
                    <a:pt x="665" y="490"/>
                  </a:cubicBezTo>
                  <a:cubicBezTo>
                    <a:pt x="582" y="334"/>
                    <a:pt x="582" y="334"/>
                    <a:pt x="582" y="334"/>
                  </a:cubicBezTo>
                  <a:cubicBezTo>
                    <a:pt x="578" y="325"/>
                    <a:pt x="581" y="315"/>
                    <a:pt x="590" y="311"/>
                  </a:cubicBezTo>
                  <a:close/>
                  <a:moveTo>
                    <a:pt x="418" y="440"/>
                  </a:moveTo>
                  <a:cubicBezTo>
                    <a:pt x="424" y="433"/>
                    <a:pt x="435" y="431"/>
                    <a:pt x="442" y="437"/>
                  </a:cubicBezTo>
                  <a:cubicBezTo>
                    <a:pt x="582" y="545"/>
                    <a:pt x="582" y="545"/>
                    <a:pt x="582" y="545"/>
                  </a:cubicBezTo>
                  <a:cubicBezTo>
                    <a:pt x="589" y="551"/>
                    <a:pt x="590" y="561"/>
                    <a:pt x="585" y="569"/>
                  </a:cubicBezTo>
                  <a:cubicBezTo>
                    <a:pt x="581" y="573"/>
                    <a:pt x="576" y="575"/>
                    <a:pt x="571" y="575"/>
                  </a:cubicBezTo>
                  <a:cubicBezTo>
                    <a:pt x="568" y="575"/>
                    <a:pt x="564" y="574"/>
                    <a:pt x="561" y="572"/>
                  </a:cubicBezTo>
                  <a:cubicBezTo>
                    <a:pt x="421" y="463"/>
                    <a:pt x="421" y="463"/>
                    <a:pt x="421" y="463"/>
                  </a:cubicBezTo>
                  <a:cubicBezTo>
                    <a:pt x="414" y="458"/>
                    <a:pt x="413" y="447"/>
                    <a:pt x="418" y="440"/>
                  </a:cubicBezTo>
                  <a:close/>
                  <a:moveTo>
                    <a:pt x="937" y="1176"/>
                  </a:moveTo>
                  <a:cubicBezTo>
                    <a:pt x="937" y="1250"/>
                    <a:pt x="877" y="1311"/>
                    <a:pt x="802" y="1311"/>
                  </a:cubicBezTo>
                  <a:cubicBezTo>
                    <a:pt x="728" y="1311"/>
                    <a:pt x="667" y="1250"/>
                    <a:pt x="667" y="1176"/>
                  </a:cubicBezTo>
                  <a:cubicBezTo>
                    <a:pt x="667" y="1148"/>
                    <a:pt x="667" y="1148"/>
                    <a:pt x="667" y="1148"/>
                  </a:cubicBezTo>
                  <a:cubicBezTo>
                    <a:pt x="667" y="1138"/>
                    <a:pt x="675" y="1131"/>
                    <a:pt x="684" y="1131"/>
                  </a:cubicBezTo>
                  <a:cubicBezTo>
                    <a:pt x="921" y="1131"/>
                    <a:pt x="921" y="1131"/>
                    <a:pt x="921" y="1131"/>
                  </a:cubicBezTo>
                  <a:cubicBezTo>
                    <a:pt x="925" y="1131"/>
                    <a:pt x="929" y="1133"/>
                    <a:pt x="932" y="1136"/>
                  </a:cubicBezTo>
                  <a:cubicBezTo>
                    <a:pt x="936" y="1139"/>
                    <a:pt x="937" y="1143"/>
                    <a:pt x="937" y="1148"/>
                  </a:cubicBezTo>
                  <a:lnTo>
                    <a:pt x="937" y="1176"/>
                  </a:lnTo>
                  <a:close/>
                  <a:moveTo>
                    <a:pt x="946" y="966"/>
                  </a:moveTo>
                  <a:cubicBezTo>
                    <a:pt x="945" y="1074"/>
                    <a:pt x="945" y="1074"/>
                    <a:pt x="945" y="1074"/>
                  </a:cubicBezTo>
                  <a:cubicBezTo>
                    <a:pt x="945" y="1083"/>
                    <a:pt x="938" y="1091"/>
                    <a:pt x="928" y="1091"/>
                  </a:cubicBezTo>
                  <a:cubicBezTo>
                    <a:pt x="676" y="1091"/>
                    <a:pt x="676" y="1091"/>
                    <a:pt x="676" y="1091"/>
                  </a:cubicBezTo>
                  <a:cubicBezTo>
                    <a:pt x="672" y="1091"/>
                    <a:pt x="668" y="1089"/>
                    <a:pt x="664" y="1086"/>
                  </a:cubicBezTo>
                  <a:cubicBezTo>
                    <a:pt x="661" y="1083"/>
                    <a:pt x="660" y="1078"/>
                    <a:pt x="660" y="1074"/>
                  </a:cubicBezTo>
                  <a:cubicBezTo>
                    <a:pt x="660" y="966"/>
                    <a:pt x="660" y="966"/>
                    <a:pt x="660" y="966"/>
                  </a:cubicBezTo>
                  <a:cubicBezTo>
                    <a:pt x="594" y="920"/>
                    <a:pt x="555" y="845"/>
                    <a:pt x="555" y="764"/>
                  </a:cubicBezTo>
                  <a:cubicBezTo>
                    <a:pt x="555" y="627"/>
                    <a:pt x="666" y="516"/>
                    <a:pt x="802" y="516"/>
                  </a:cubicBezTo>
                  <a:cubicBezTo>
                    <a:pt x="939" y="516"/>
                    <a:pt x="1050" y="627"/>
                    <a:pt x="1050" y="764"/>
                  </a:cubicBezTo>
                  <a:cubicBezTo>
                    <a:pt x="1050" y="844"/>
                    <a:pt x="1011" y="919"/>
                    <a:pt x="946" y="966"/>
                  </a:cubicBezTo>
                  <a:close/>
                  <a:moveTo>
                    <a:pt x="1183" y="463"/>
                  </a:moveTo>
                  <a:cubicBezTo>
                    <a:pt x="1043" y="572"/>
                    <a:pt x="1043" y="572"/>
                    <a:pt x="1043" y="572"/>
                  </a:cubicBezTo>
                  <a:cubicBezTo>
                    <a:pt x="1040" y="574"/>
                    <a:pt x="1037" y="575"/>
                    <a:pt x="1033" y="575"/>
                  </a:cubicBezTo>
                  <a:cubicBezTo>
                    <a:pt x="1028" y="575"/>
                    <a:pt x="1023" y="573"/>
                    <a:pt x="1020" y="569"/>
                  </a:cubicBezTo>
                  <a:cubicBezTo>
                    <a:pt x="1014" y="561"/>
                    <a:pt x="1015" y="551"/>
                    <a:pt x="1023" y="545"/>
                  </a:cubicBezTo>
                  <a:cubicBezTo>
                    <a:pt x="1162" y="437"/>
                    <a:pt x="1162" y="437"/>
                    <a:pt x="1162" y="437"/>
                  </a:cubicBezTo>
                  <a:cubicBezTo>
                    <a:pt x="1170" y="431"/>
                    <a:pt x="1180" y="433"/>
                    <a:pt x="1186" y="440"/>
                  </a:cubicBezTo>
                  <a:cubicBezTo>
                    <a:pt x="1192" y="447"/>
                    <a:pt x="1190" y="458"/>
                    <a:pt x="1183" y="4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4" name="Freeform 918">
              <a:extLst>
                <a:ext uri="{FF2B5EF4-FFF2-40B4-BE49-F238E27FC236}">
                  <a16:creationId xmlns:a16="http://schemas.microsoft.com/office/drawing/2014/main" id="{905DDFDC-9F51-41DB-9AF3-CB07A04CA3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8" y="1762"/>
              <a:ext cx="62" cy="73"/>
            </a:xfrm>
            <a:custGeom>
              <a:avLst/>
              <a:gdLst>
                <a:gd name="T0" fmla="*/ 214 w 428"/>
                <a:gd name="T1" fmla="*/ 0 h 507"/>
                <a:gd name="T2" fmla="*/ 0 w 428"/>
                <a:gd name="T3" fmla="*/ 214 h 507"/>
                <a:gd name="T4" fmla="*/ 98 w 428"/>
                <a:gd name="T5" fmla="*/ 393 h 507"/>
                <a:gd name="T6" fmla="*/ 106 w 428"/>
                <a:gd name="T7" fmla="*/ 407 h 507"/>
                <a:gd name="T8" fmla="*/ 105 w 428"/>
                <a:gd name="T9" fmla="*/ 507 h 507"/>
                <a:gd name="T10" fmla="*/ 324 w 428"/>
                <a:gd name="T11" fmla="*/ 507 h 507"/>
                <a:gd name="T12" fmla="*/ 324 w 428"/>
                <a:gd name="T13" fmla="*/ 407 h 507"/>
                <a:gd name="T14" fmla="*/ 332 w 428"/>
                <a:gd name="T15" fmla="*/ 393 h 507"/>
                <a:gd name="T16" fmla="*/ 428 w 428"/>
                <a:gd name="T17" fmla="*/ 214 h 507"/>
                <a:gd name="T18" fmla="*/ 214 w 428"/>
                <a:gd name="T19" fmla="*/ 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8" h="507">
                  <a:moveTo>
                    <a:pt x="214" y="0"/>
                  </a:moveTo>
                  <a:cubicBezTo>
                    <a:pt x="96" y="0"/>
                    <a:pt x="0" y="96"/>
                    <a:pt x="0" y="214"/>
                  </a:cubicBezTo>
                  <a:cubicBezTo>
                    <a:pt x="0" y="286"/>
                    <a:pt x="37" y="353"/>
                    <a:pt x="98" y="393"/>
                  </a:cubicBezTo>
                  <a:cubicBezTo>
                    <a:pt x="103" y="396"/>
                    <a:pt x="106" y="402"/>
                    <a:pt x="106" y="407"/>
                  </a:cubicBezTo>
                  <a:cubicBezTo>
                    <a:pt x="105" y="507"/>
                    <a:pt x="105" y="507"/>
                    <a:pt x="105" y="507"/>
                  </a:cubicBezTo>
                  <a:cubicBezTo>
                    <a:pt x="324" y="507"/>
                    <a:pt x="324" y="507"/>
                    <a:pt x="324" y="507"/>
                  </a:cubicBezTo>
                  <a:cubicBezTo>
                    <a:pt x="324" y="407"/>
                    <a:pt x="324" y="407"/>
                    <a:pt x="324" y="407"/>
                  </a:cubicBezTo>
                  <a:cubicBezTo>
                    <a:pt x="324" y="401"/>
                    <a:pt x="327" y="396"/>
                    <a:pt x="332" y="393"/>
                  </a:cubicBezTo>
                  <a:cubicBezTo>
                    <a:pt x="392" y="353"/>
                    <a:pt x="428" y="286"/>
                    <a:pt x="428" y="214"/>
                  </a:cubicBezTo>
                  <a:cubicBezTo>
                    <a:pt x="428" y="96"/>
                    <a:pt x="332" y="0"/>
                    <a:pt x="2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05" name="Google Shape;228;p3">
            <a:extLst>
              <a:ext uri="{FF2B5EF4-FFF2-40B4-BE49-F238E27FC236}">
                <a16:creationId xmlns:a16="http://schemas.microsoft.com/office/drawing/2014/main" id="{E5BB7430-D4DB-4E1F-A68A-165F9CC58EDB}"/>
              </a:ext>
            </a:extLst>
          </p:cNvPr>
          <p:cNvSpPr txBox="1"/>
          <p:nvPr/>
        </p:nvSpPr>
        <p:spPr>
          <a:xfrm>
            <a:off x="7775905" y="2014600"/>
            <a:ext cx="443725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2400" b="1">
                <a:solidFill>
                  <a:schemeClr val="lt1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en-GB" sz="2000" dirty="0">
                <a:sym typeface="Calibri"/>
              </a:rPr>
              <a:t>Integrated Electronics supplier</a:t>
            </a:r>
            <a:endParaRPr sz="2000" dirty="0"/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8617FD78-2AE3-4A45-AAEC-CA4BC7A31DFA}"/>
              </a:ext>
            </a:extLst>
          </p:cNvPr>
          <p:cNvSpPr txBox="1"/>
          <p:nvPr/>
        </p:nvSpPr>
        <p:spPr>
          <a:xfrm>
            <a:off x="8304358" y="2484528"/>
            <a:ext cx="3669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Hi-Rel / Commercial parts, selection, procurement, test</a:t>
            </a: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31241985-9072-4B07-A631-0156C0FFB54B}"/>
              </a:ext>
            </a:extLst>
          </p:cNvPr>
          <p:cNvSpPr txBox="1"/>
          <p:nvPr/>
        </p:nvSpPr>
        <p:spPr>
          <a:xfrm>
            <a:off x="8304358" y="3147640"/>
            <a:ext cx="2564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Radiation expertise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DE89BC5D-6E61-4479-974F-F2E81B421A4E}"/>
              </a:ext>
            </a:extLst>
          </p:cNvPr>
          <p:cNvSpPr txBox="1"/>
          <p:nvPr/>
        </p:nvSpPr>
        <p:spPr>
          <a:xfrm>
            <a:off x="8304358" y="3494533"/>
            <a:ext cx="35584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Electronics design house and chamber of reference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A50715DD-1BDF-4933-91CC-460843CA9C0E}"/>
              </a:ext>
            </a:extLst>
          </p:cNvPr>
          <p:cNvSpPr txBox="1"/>
          <p:nvPr/>
        </p:nvSpPr>
        <p:spPr>
          <a:xfrm>
            <a:off x="8304358" y="4138899"/>
            <a:ext cx="39531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Test facilities: Thermal, Vibration, EMC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A8F13B1B-CE22-48EE-B5CF-E8FDF994E04A}"/>
              </a:ext>
            </a:extLst>
          </p:cNvPr>
          <p:cNvSpPr txBox="1"/>
          <p:nvPr/>
        </p:nvSpPr>
        <p:spPr>
          <a:xfrm>
            <a:off x="8304358" y="5018102"/>
            <a:ext cx="35584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Full automatic assembly line </a:t>
            </a:r>
            <a:r>
              <a:rPr lang="en-US" sz="18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SnPb</a:t>
            </a:r>
            <a:r>
              <a:rPr lang="en-US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and lead free</a:t>
            </a:r>
          </a:p>
        </p:txBody>
      </p:sp>
      <p:grpSp>
        <p:nvGrpSpPr>
          <p:cNvPr id="112" name="Groupe 111">
            <a:extLst>
              <a:ext uri="{FF2B5EF4-FFF2-40B4-BE49-F238E27FC236}">
                <a16:creationId xmlns:a16="http://schemas.microsoft.com/office/drawing/2014/main" id="{A2BDC0D5-6732-4754-B243-F029FBD38D3B}"/>
              </a:ext>
            </a:extLst>
          </p:cNvPr>
          <p:cNvGrpSpPr/>
          <p:nvPr/>
        </p:nvGrpSpPr>
        <p:grpSpPr>
          <a:xfrm>
            <a:off x="7877694" y="3156947"/>
            <a:ext cx="369331" cy="369331"/>
            <a:chOff x="5177029" y="1771162"/>
            <a:chExt cx="369331" cy="369331"/>
          </a:xfrm>
        </p:grpSpPr>
        <p:sp>
          <p:nvSpPr>
            <p:cNvPr id="113" name="Ellipse 112">
              <a:extLst>
                <a:ext uri="{FF2B5EF4-FFF2-40B4-BE49-F238E27FC236}">
                  <a16:creationId xmlns:a16="http://schemas.microsoft.com/office/drawing/2014/main" id="{77806405-BAF5-4F6A-83E5-B9F0A7913DA4}"/>
                </a:ext>
              </a:extLst>
            </p:cNvPr>
            <p:cNvSpPr/>
            <p:nvPr/>
          </p:nvSpPr>
          <p:spPr>
            <a:xfrm>
              <a:off x="5194868" y="1793732"/>
              <a:ext cx="333654" cy="32521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solidFill>
                  <a:schemeClr val="tx1"/>
                </a:solidFill>
              </a:endParaRPr>
            </a:p>
          </p:txBody>
        </p:sp>
        <p:pic>
          <p:nvPicPr>
            <p:cNvPr id="114" name="Picture 12" descr="Radiation Symbol Png Free Download Png Arts | Labb by AG">
              <a:extLst>
                <a:ext uri="{FF2B5EF4-FFF2-40B4-BE49-F238E27FC236}">
                  <a16:creationId xmlns:a16="http://schemas.microsoft.com/office/drawing/2014/main" id="{A90C2A15-0321-4563-BB1B-1CABF36D7F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FFFF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7029" y="1771162"/>
              <a:ext cx="369331" cy="369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8" name="Groupe 117">
            <a:extLst>
              <a:ext uri="{FF2B5EF4-FFF2-40B4-BE49-F238E27FC236}">
                <a16:creationId xmlns:a16="http://schemas.microsoft.com/office/drawing/2014/main" id="{A10B75B9-ADD4-4FEB-B87E-F50207A4196C}"/>
              </a:ext>
            </a:extLst>
          </p:cNvPr>
          <p:cNvGrpSpPr/>
          <p:nvPr/>
        </p:nvGrpSpPr>
        <p:grpSpPr>
          <a:xfrm>
            <a:off x="7848451" y="2658150"/>
            <a:ext cx="427817" cy="325217"/>
            <a:chOff x="4982942" y="2855055"/>
            <a:chExt cx="427817" cy="325217"/>
          </a:xfrm>
        </p:grpSpPr>
        <p:sp>
          <p:nvSpPr>
            <p:cNvPr id="119" name="Ellipse 118">
              <a:extLst>
                <a:ext uri="{FF2B5EF4-FFF2-40B4-BE49-F238E27FC236}">
                  <a16:creationId xmlns:a16="http://schemas.microsoft.com/office/drawing/2014/main" id="{2795A17C-0932-470E-B9FB-9E124D649939}"/>
                </a:ext>
              </a:extLst>
            </p:cNvPr>
            <p:cNvSpPr/>
            <p:nvPr/>
          </p:nvSpPr>
          <p:spPr>
            <a:xfrm>
              <a:off x="5030024" y="2855055"/>
              <a:ext cx="333654" cy="32521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 dirty="0">
                <a:solidFill>
                  <a:schemeClr val="tx1"/>
                </a:solidFill>
              </a:endParaRPr>
            </a:p>
          </p:txBody>
        </p:sp>
        <p:sp>
          <p:nvSpPr>
            <p:cNvPr id="120" name="ZoneTexte 119">
              <a:extLst>
                <a:ext uri="{FF2B5EF4-FFF2-40B4-BE49-F238E27FC236}">
                  <a16:creationId xmlns:a16="http://schemas.microsoft.com/office/drawing/2014/main" id="{9639726C-975C-49BC-9D28-8D68AE22B49D}"/>
                </a:ext>
              </a:extLst>
            </p:cNvPr>
            <p:cNvSpPr txBox="1"/>
            <p:nvPr/>
          </p:nvSpPr>
          <p:spPr>
            <a:xfrm>
              <a:off x="4982942" y="2874086"/>
              <a:ext cx="427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EEE</a:t>
              </a:r>
              <a:endParaRPr lang="fr-FR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1" name="ZoneTexte 120">
            <a:extLst>
              <a:ext uri="{FF2B5EF4-FFF2-40B4-BE49-F238E27FC236}">
                <a16:creationId xmlns:a16="http://schemas.microsoft.com/office/drawing/2014/main" id="{B1E657E2-21A2-4AF2-B9A9-26DA4244C32B}"/>
              </a:ext>
            </a:extLst>
          </p:cNvPr>
          <p:cNvSpPr txBox="1"/>
          <p:nvPr/>
        </p:nvSpPr>
        <p:spPr>
          <a:xfrm>
            <a:off x="8304358" y="4599955"/>
            <a:ext cx="3298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EGSE design house </a:t>
            </a:r>
          </a:p>
        </p:txBody>
      </p:sp>
      <p:grpSp>
        <p:nvGrpSpPr>
          <p:cNvPr id="122" name="Group 1123">
            <a:extLst>
              <a:ext uri="{FF2B5EF4-FFF2-40B4-BE49-F238E27FC236}">
                <a16:creationId xmlns:a16="http://schemas.microsoft.com/office/drawing/2014/main" id="{FB74F162-2021-47E3-AAB1-962979A9EF8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17125" y="4675068"/>
            <a:ext cx="324000" cy="324000"/>
            <a:chOff x="6987" y="2047"/>
            <a:chExt cx="227" cy="226"/>
          </a:xfrm>
          <a:solidFill>
            <a:schemeClr val="bg1"/>
          </a:solidFill>
        </p:grpSpPr>
        <p:sp>
          <p:nvSpPr>
            <p:cNvPr id="123" name="Freeform 1124">
              <a:extLst>
                <a:ext uri="{FF2B5EF4-FFF2-40B4-BE49-F238E27FC236}">
                  <a16:creationId xmlns:a16="http://schemas.microsoft.com/office/drawing/2014/main" id="{A94B682A-079A-4410-943B-DF2D958372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30" y="2124"/>
              <a:ext cx="106" cy="106"/>
            </a:xfrm>
            <a:custGeom>
              <a:avLst/>
              <a:gdLst>
                <a:gd name="T0" fmla="*/ 641 w 721"/>
                <a:gd name="T1" fmla="*/ 342 h 721"/>
                <a:gd name="T2" fmla="*/ 635 w 721"/>
                <a:gd name="T3" fmla="*/ 297 h 721"/>
                <a:gd name="T4" fmla="*/ 706 w 721"/>
                <a:gd name="T5" fmla="*/ 240 h 721"/>
                <a:gd name="T6" fmla="*/ 604 w 721"/>
                <a:gd name="T7" fmla="*/ 194 h 721"/>
                <a:gd name="T8" fmla="*/ 578 w 721"/>
                <a:gd name="T9" fmla="*/ 180 h 721"/>
                <a:gd name="T10" fmla="*/ 532 w 721"/>
                <a:gd name="T11" fmla="*/ 136 h 721"/>
                <a:gd name="T12" fmla="*/ 550 w 721"/>
                <a:gd name="T13" fmla="*/ 47 h 721"/>
                <a:gd name="T14" fmla="*/ 442 w 721"/>
                <a:gd name="T15" fmla="*/ 77 h 721"/>
                <a:gd name="T16" fmla="*/ 417 w 721"/>
                <a:gd name="T17" fmla="*/ 84 h 721"/>
                <a:gd name="T18" fmla="*/ 350 w 721"/>
                <a:gd name="T19" fmla="*/ 79 h 721"/>
                <a:gd name="T20" fmla="*/ 306 w 721"/>
                <a:gd name="T21" fmla="*/ 0 h 721"/>
                <a:gd name="T22" fmla="*/ 243 w 721"/>
                <a:gd name="T23" fmla="*/ 92 h 721"/>
                <a:gd name="T24" fmla="*/ 229 w 721"/>
                <a:gd name="T25" fmla="*/ 113 h 721"/>
                <a:gd name="T26" fmla="*/ 179 w 721"/>
                <a:gd name="T27" fmla="*/ 148 h 721"/>
                <a:gd name="T28" fmla="*/ 153 w 721"/>
                <a:gd name="T29" fmla="*/ 155 h 721"/>
                <a:gd name="T30" fmla="*/ 45 w 721"/>
                <a:gd name="T31" fmla="*/ 183 h 721"/>
                <a:gd name="T32" fmla="*/ 105 w 721"/>
                <a:gd name="T33" fmla="*/ 250 h 721"/>
                <a:gd name="T34" fmla="*/ 93 w 721"/>
                <a:gd name="T35" fmla="*/ 285 h 721"/>
                <a:gd name="T36" fmla="*/ 72 w 721"/>
                <a:gd name="T37" fmla="*/ 337 h 721"/>
                <a:gd name="T38" fmla="*/ 7 w 721"/>
                <a:gd name="T39" fmla="*/ 428 h 721"/>
                <a:gd name="T40" fmla="*/ 96 w 721"/>
                <a:gd name="T41" fmla="*/ 441 h 721"/>
                <a:gd name="T42" fmla="*/ 125 w 721"/>
                <a:gd name="T43" fmla="*/ 504 h 721"/>
                <a:gd name="T44" fmla="*/ 126 w 721"/>
                <a:gd name="T45" fmla="*/ 529 h 721"/>
                <a:gd name="T46" fmla="*/ 135 w 721"/>
                <a:gd name="T47" fmla="*/ 640 h 721"/>
                <a:gd name="T48" fmla="*/ 213 w 721"/>
                <a:gd name="T49" fmla="*/ 593 h 721"/>
                <a:gd name="T50" fmla="*/ 272 w 721"/>
                <a:gd name="T51" fmla="*/ 622 h 721"/>
                <a:gd name="T52" fmla="*/ 291 w 721"/>
                <a:gd name="T53" fmla="*/ 641 h 721"/>
                <a:gd name="T54" fmla="*/ 370 w 721"/>
                <a:gd name="T55" fmla="*/ 720 h 721"/>
                <a:gd name="T56" fmla="*/ 399 w 721"/>
                <a:gd name="T57" fmla="*/ 635 h 721"/>
                <a:gd name="T58" fmla="*/ 444 w 721"/>
                <a:gd name="T59" fmla="*/ 625 h 721"/>
                <a:gd name="T60" fmla="*/ 490 w 721"/>
                <a:gd name="T61" fmla="*/ 620 h 721"/>
                <a:gd name="T62" fmla="*/ 601 w 721"/>
                <a:gd name="T63" fmla="*/ 631 h 721"/>
                <a:gd name="T64" fmla="*/ 569 w 721"/>
                <a:gd name="T65" fmla="*/ 546 h 721"/>
                <a:gd name="T66" fmla="*/ 592 w 721"/>
                <a:gd name="T67" fmla="*/ 518 h 721"/>
                <a:gd name="T68" fmla="*/ 610 w 721"/>
                <a:gd name="T69" fmla="*/ 487 h 721"/>
                <a:gd name="T70" fmla="*/ 701 w 721"/>
                <a:gd name="T71" fmla="*/ 488 h 721"/>
                <a:gd name="T72" fmla="*/ 653 w 721"/>
                <a:gd name="T73" fmla="*/ 387 h 721"/>
                <a:gd name="T74" fmla="*/ 362 w 721"/>
                <a:gd name="T75" fmla="*/ 420 h 721"/>
                <a:gd name="T76" fmla="*/ 362 w 721"/>
                <a:gd name="T77" fmla="*/ 298 h 721"/>
                <a:gd name="T78" fmla="*/ 362 w 721"/>
                <a:gd name="T79" fmla="*/ 420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1" h="721">
                  <a:moveTo>
                    <a:pt x="642" y="370"/>
                  </a:moveTo>
                  <a:cubicBezTo>
                    <a:pt x="642" y="361"/>
                    <a:pt x="642" y="351"/>
                    <a:pt x="641" y="342"/>
                  </a:cubicBezTo>
                  <a:cubicBezTo>
                    <a:pt x="640" y="326"/>
                    <a:pt x="640" y="326"/>
                    <a:pt x="640" y="326"/>
                  </a:cubicBezTo>
                  <a:cubicBezTo>
                    <a:pt x="639" y="316"/>
                    <a:pt x="638" y="306"/>
                    <a:pt x="635" y="297"/>
                  </a:cubicBezTo>
                  <a:cubicBezTo>
                    <a:pt x="633" y="290"/>
                    <a:pt x="636" y="282"/>
                    <a:pt x="643" y="278"/>
                  </a:cubicBezTo>
                  <a:cubicBezTo>
                    <a:pt x="666" y="266"/>
                    <a:pt x="687" y="254"/>
                    <a:pt x="706" y="240"/>
                  </a:cubicBezTo>
                  <a:cubicBezTo>
                    <a:pt x="698" y="218"/>
                    <a:pt x="688" y="196"/>
                    <a:pt x="673" y="171"/>
                  </a:cubicBezTo>
                  <a:cubicBezTo>
                    <a:pt x="649" y="177"/>
                    <a:pt x="626" y="185"/>
                    <a:pt x="604" y="194"/>
                  </a:cubicBezTo>
                  <a:cubicBezTo>
                    <a:pt x="598" y="196"/>
                    <a:pt x="590" y="194"/>
                    <a:pt x="585" y="189"/>
                  </a:cubicBezTo>
                  <a:cubicBezTo>
                    <a:pt x="578" y="180"/>
                    <a:pt x="578" y="180"/>
                    <a:pt x="578" y="180"/>
                  </a:cubicBezTo>
                  <a:cubicBezTo>
                    <a:pt x="572" y="173"/>
                    <a:pt x="567" y="167"/>
                    <a:pt x="560" y="161"/>
                  </a:cubicBezTo>
                  <a:cubicBezTo>
                    <a:pt x="550" y="150"/>
                    <a:pt x="541" y="143"/>
                    <a:pt x="532" y="136"/>
                  </a:cubicBezTo>
                  <a:cubicBezTo>
                    <a:pt x="526" y="132"/>
                    <a:pt x="523" y="123"/>
                    <a:pt x="526" y="116"/>
                  </a:cubicBezTo>
                  <a:cubicBezTo>
                    <a:pt x="536" y="94"/>
                    <a:pt x="543" y="71"/>
                    <a:pt x="550" y="47"/>
                  </a:cubicBezTo>
                  <a:cubicBezTo>
                    <a:pt x="530" y="35"/>
                    <a:pt x="508" y="25"/>
                    <a:pt x="480" y="15"/>
                  </a:cubicBezTo>
                  <a:cubicBezTo>
                    <a:pt x="466" y="35"/>
                    <a:pt x="453" y="56"/>
                    <a:pt x="442" y="77"/>
                  </a:cubicBezTo>
                  <a:cubicBezTo>
                    <a:pt x="439" y="83"/>
                    <a:pt x="431" y="87"/>
                    <a:pt x="424" y="86"/>
                  </a:cubicBezTo>
                  <a:cubicBezTo>
                    <a:pt x="417" y="84"/>
                    <a:pt x="417" y="84"/>
                    <a:pt x="417" y="84"/>
                  </a:cubicBezTo>
                  <a:cubicBezTo>
                    <a:pt x="408" y="82"/>
                    <a:pt x="398" y="80"/>
                    <a:pt x="387" y="80"/>
                  </a:cubicBezTo>
                  <a:cubicBezTo>
                    <a:pt x="373" y="79"/>
                    <a:pt x="361" y="78"/>
                    <a:pt x="350" y="79"/>
                  </a:cubicBezTo>
                  <a:cubicBezTo>
                    <a:pt x="342" y="81"/>
                    <a:pt x="335" y="75"/>
                    <a:pt x="333" y="68"/>
                  </a:cubicBezTo>
                  <a:cubicBezTo>
                    <a:pt x="326" y="45"/>
                    <a:pt x="317" y="22"/>
                    <a:pt x="306" y="0"/>
                  </a:cubicBezTo>
                  <a:cubicBezTo>
                    <a:pt x="282" y="4"/>
                    <a:pt x="257" y="10"/>
                    <a:pt x="232" y="20"/>
                  </a:cubicBezTo>
                  <a:cubicBezTo>
                    <a:pt x="234" y="45"/>
                    <a:pt x="238" y="69"/>
                    <a:pt x="243" y="92"/>
                  </a:cubicBezTo>
                  <a:cubicBezTo>
                    <a:pt x="244" y="99"/>
                    <a:pt x="241" y="106"/>
                    <a:pt x="235" y="110"/>
                  </a:cubicBezTo>
                  <a:cubicBezTo>
                    <a:pt x="229" y="113"/>
                    <a:pt x="229" y="113"/>
                    <a:pt x="229" y="113"/>
                  </a:cubicBezTo>
                  <a:cubicBezTo>
                    <a:pt x="220" y="118"/>
                    <a:pt x="211" y="123"/>
                    <a:pt x="203" y="129"/>
                  </a:cubicBezTo>
                  <a:cubicBezTo>
                    <a:pt x="194" y="135"/>
                    <a:pt x="186" y="141"/>
                    <a:pt x="179" y="148"/>
                  </a:cubicBezTo>
                  <a:cubicBezTo>
                    <a:pt x="173" y="153"/>
                    <a:pt x="173" y="153"/>
                    <a:pt x="173" y="153"/>
                  </a:cubicBezTo>
                  <a:cubicBezTo>
                    <a:pt x="167" y="158"/>
                    <a:pt x="159" y="158"/>
                    <a:pt x="153" y="155"/>
                  </a:cubicBezTo>
                  <a:cubicBezTo>
                    <a:pt x="133" y="142"/>
                    <a:pt x="112" y="131"/>
                    <a:pt x="89" y="120"/>
                  </a:cubicBezTo>
                  <a:cubicBezTo>
                    <a:pt x="73" y="139"/>
                    <a:pt x="58" y="160"/>
                    <a:pt x="45" y="183"/>
                  </a:cubicBezTo>
                  <a:cubicBezTo>
                    <a:pt x="63" y="201"/>
                    <a:pt x="81" y="217"/>
                    <a:pt x="100" y="231"/>
                  </a:cubicBezTo>
                  <a:cubicBezTo>
                    <a:pt x="106" y="235"/>
                    <a:pt x="108" y="243"/>
                    <a:pt x="105" y="250"/>
                  </a:cubicBezTo>
                  <a:cubicBezTo>
                    <a:pt x="102" y="258"/>
                    <a:pt x="102" y="258"/>
                    <a:pt x="102" y="258"/>
                  </a:cubicBezTo>
                  <a:cubicBezTo>
                    <a:pt x="99" y="267"/>
                    <a:pt x="95" y="276"/>
                    <a:pt x="93" y="285"/>
                  </a:cubicBezTo>
                  <a:cubicBezTo>
                    <a:pt x="90" y="298"/>
                    <a:pt x="88" y="309"/>
                    <a:pt x="86" y="322"/>
                  </a:cubicBezTo>
                  <a:cubicBezTo>
                    <a:pt x="85" y="329"/>
                    <a:pt x="79" y="336"/>
                    <a:pt x="72" y="337"/>
                  </a:cubicBezTo>
                  <a:cubicBezTo>
                    <a:pt x="49" y="340"/>
                    <a:pt x="26" y="345"/>
                    <a:pt x="0" y="351"/>
                  </a:cubicBezTo>
                  <a:cubicBezTo>
                    <a:pt x="0" y="378"/>
                    <a:pt x="2" y="403"/>
                    <a:pt x="7" y="428"/>
                  </a:cubicBezTo>
                  <a:cubicBezTo>
                    <a:pt x="31" y="430"/>
                    <a:pt x="55" y="431"/>
                    <a:pt x="80" y="430"/>
                  </a:cubicBezTo>
                  <a:cubicBezTo>
                    <a:pt x="88" y="431"/>
                    <a:pt x="94" y="434"/>
                    <a:pt x="96" y="441"/>
                  </a:cubicBezTo>
                  <a:cubicBezTo>
                    <a:pt x="100" y="452"/>
                    <a:pt x="104" y="464"/>
                    <a:pt x="110" y="476"/>
                  </a:cubicBezTo>
                  <a:cubicBezTo>
                    <a:pt x="114" y="486"/>
                    <a:pt x="120" y="495"/>
                    <a:pt x="125" y="504"/>
                  </a:cubicBezTo>
                  <a:cubicBezTo>
                    <a:pt x="128" y="509"/>
                    <a:pt x="128" y="509"/>
                    <a:pt x="128" y="509"/>
                  </a:cubicBezTo>
                  <a:cubicBezTo>
                    <a:pt x="132" y="516"/>
                    <a:pt x="131" y="524"/>
                    <a:pt x="126" y="529"/>
                  </a:cubicBezTo>
                  <a:cubicBezTo>
                    <a:pt x="110" y="546"/>
                    <a:pt x="95" y="565"/>
                    <a:pt x="81" y="586"/>
                  </a:cubicBezTo>
                  <a:cubicBezTo>
                    <a:pt x="99" y="608"/>
                    <a:pt x="117" y="626"/>
                    <a:pt x="135" y="640"/>
                  </a:cubicBezTo>
                  <a:cubicBezTo>
                    <a:pt x="155" y="626"/>
                    <a:pt x="174" y="611"/>
                    <a:pt x="192" y="595"/>
                  </a:cubicBezTo>
                  <a:cubicBezTo>
                    <a:pt x="198" y="589"/>
                    <a:pt x="206" y="589"/>
                    <a:pt x="213" y="593"/>
                  </a:cubicBezTo>
                  <a:cubicBezTo>
                    <a:pt x="222" y="599"/>
                    <a:pt x="232" y="605"/>
                    <a:pt x="245" y="611"/>
                  </a:cubicBezTo>
                  <a:cubicBezTo>
                    <a:pt x="254" y="616"/>
                    <a:pt x="263" y="619"/>
                    <a:pt x="272" y="622"/>
                  </a:cubicBezTo>
                  <a:cubicBezTo>
                    <a:pt x="280" y="625"/>
                    <a:pt x="280" y="625"/>
                    <a:pt x="280" y="625"/>
                  </a:cubicBezTo>
                  <a:cubicBezTo>
                    <a:pt x="287" y="627"/>
                    <a:pt x="292" y="634"/>
                    <a:pt x="291" y="641"/>
                  </a:cubicBezTo>
                  <a:cubicBezTo>
                    <a:pt x="291" y="665"/>
                    <a:pt x="291" y="690"/>
                    <a:pt x="293" y="713"/>
                  </a:cubicBezTo>
                  <a:cubicBezTo>
                    <a:pt x="322" y="719"/>
                    <a:pt x="347" y="721"/>
                    <a:pt x="370" y="720"/>
                  </a:cubicBezTo>
                  <a:cubicBezTo>
                    <a:pt x="376" y="698"/>
                    <a:pt x="381" y="674"/>
                    <a:pt x="384" y="649"/>
                  </a:cubicBezTo>
                  <a:cubicBezTo>
                    <a:pt x="385" y="641"/>
                    <a:pt x="392" y="635"/>
                    <a:pt x="399" y="635"/>
                  </a:cubicBezTo>
                  <a:cubicBezTo>
                    <a:pt x="409" y="634"/>
                    <a:pt x="419" y="631"/>
                    <a:pt x="429" y="629"/>
                  </a:cubicBezTo>
                  <a:cubicBezTo>
                    <a:pt x="444" y="625"/>
                    <a:pt x="444" y="625"/>
                    <a:pt x="444" y="625"/>
                  </a:cubicBezTo>
                  <a:cubicBezTo>
                    <a:pt x="453" y="622"/>
                    <a:pt x="462" y="619"/>
                    <a:pt x="470" y="616"/>
                  </a:cubicBezTo>
                  <a:cubicBezTo>
                    <a:pt x="477" y="612"/>
                    <a:pt x="485" y="614"/>
                    <a:pt x="490" y="620"/>
                  </a:cubicBezTo>
                  <a:cubicBezTo>
                    <a:pt x="505" y="640"/>
                    <a:pt x="521" y="658"/>
                    <a:pt x="538" y="675"/>
                  </a:cubicBezTo>
                  <a:cubicBezTo>
                    <a:pt x="560" y="663"/>
                    <a:pt x="581" y="648"/>
                    <a:pt x="601" y="631"/>
                  </a:cubicBezTo>
                  <a:cubicBezTo>
                    <a:pt x="591" y="609"/>
                    <a:pt x="579" y="587"/>
                    <a:pt x="566" y="567"/>
                  </a:cubicBezTo>
                  <a:cubicBezTo>
                    <a:pt x="562" y="560"/>
                    <a:pt x="563" y="552"/>
                    <a:pt x="569" y="546"/>
                  </a:cubicBezTo>
                  <a:cubicBezTo>
                    <a:pt x="574" y="541"/>
                    <a:pt x="579" y="535"/>
                    <a:pt x="584" y="528"/>
                  </a:cubicBezTo>
                  <a:cubicBezTo>
                    <a:pt x="586" y="525"/>
                    <a:pt x="589" y="521"/>
                    <a:pt x="592" y="518"/>
                  </a:cubicBezTo>
                  <a:cubicBezTo>
                    <a:pt x="594" y="514"/>
                    <a:pt x="596" y="510"/>
                    <a:pt x="599" y="507"/>
                  </a:cubicBezTo>
                  <a:cubicBezTo>
                    <a:pt x="603" y="500"/>
                    <a:pt x="607" y="494"/>
                    <a:pt x="610" y="487"/>
                  </a:cubicBezTo>
                  <a:cubicBezTo>
                    <a:pt x="614" y="479"/>
                    <a:pt x="621" y="475"/>
                    <a:pt x="629" y="477"/>
                  </a:cubicBezTo>
                  <a:cubicBezTo>
                    <a:pt x="653" y="482"/>
                    <a:pt x="677" y="486"/>
                    <a:pt x="701" y="488"/>
                  </a:cubicBezTo>
                  <a:cubicBezTo>
                    <a:pt x="710" y="464"/>
                    <a:pt x="717" y="439"/>
                    <a:pt x="721" y="414"/>
                  </a:cubicBezTo>
                  <a:cubicBezTo>
                    <a:pt x="699" y="404"/>
                    <a:pt x="676" y="395"/>
                    <a:pt x="653" y="387"/>
                  </a:cubicBezTo>
                  <a:cubicBezTo>
                    <a:pt x="646" y="385"/>
                    <a:pt x="641" y="378"/>
                    <a:pt x="642" y="370"/>
                  </a:cubicBezTo>
                  <a:close/>
                  <a:moveTo>
                    <a:pt x="362" y="420"/>
                  </a:moveTo>
                  <a:cubicBezTo>
                    <a:pt x="328" y="420"/>
                    <a:pt x="300" y="393"/>
                    <a:pt x="300" y="359"/>
                  </a:cubicBezTo>
                  <a:cubicBezTo>
                    <a:pt x="300" y="326"/>
                    <a:pt x="328" y="298"/>
                    <a:pt x="362" y="298"/>
                  </a:cubicBezTo>
                  <a:cubicBezTo>
                    <a:pt x="395" y="298"/>
                    <a:pt x="423" y="326"/>
                    <a:pt x="423" y="359"/>
                  </a:cubicBezTo>
                  <a:cubicBezTo>
                    <a:pt x="423" y="393"/>
                    <a:pt x="395" y="420"/>
                    <a:pt x="362" y="4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Oval 1125">
              <a:extLst>
                <a:ext uri="{FF2B5EF4-FFF2-40B4-BE49-F238E27FC236}">
                  <a16:creationId xmlns:a16="http://schemas.microsoft.com/office/drawing/2014/main" id="{A7BAC198-6991-441F-85BB-A8996D70E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9" y="2173"/>
              <a:ext cx="8" cy="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1126">
              <a:extLst>
                <a:ext uri="{FF2B5EF4-FFF2-40B4-BE49-F238E27FC236}">
                  <a16:creationId xmlns:a16="http://schemas.microsoft.com/office/drawing/2014/main" id="{2CF41C1D-351F-4DE9-9057-67F14CE324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7" y="2047"/>
              <a:ext cx="227" cy="226"/>
            </a:xfrm>
            <a:custGeom>
              <a:avLst/>
              <a:gdLst>
                <a:gd name="T0" fmla="*/ 769 w 1537"/>
                <a:gd name="T1" fmla="*/ 1538 h 1538"/>
                <a:gd name="T2" fmla="*/ 1016 w 1537"/>
                <a:gd name="T3" fmla="*/ 1036 h 1538"/>
                <a:gd name="T4" fmla="*/ 915 w 1537"/>
                <a:gd name="T5" fmla="*/ 1049 h 1538"/>
                <a:gd name="T6" fmla="*/ 899 w 1537"/>
                <a:gd name="T7" fmla="*/ 1072 h 1538"/>
                <a:gd name="T8" fmla="*/ 921 w 1537"/>
                <a:gd name="T9" fmla="*/ 1171 h 1538"/>
                <a:gd name="T10" fmla="*/ 761 w 1537"/>
                <a:gd name="T11" fmla="*/ 1175 h 1538"/>
                <a:gd name="T12" fmla="*/ 704 w 1537"/>
                <a:gd name="T13" fmla="*/ 1190 h 1538"/>
                <a:gd name="T14" fmla="*/ 651 w 1537"/>
                <a:gd name="T15" fmla="*/ 1277 h 1538"/>
                <a:gd name="T16" fmla="*/ 547 w 1537"/>
                <a:gd name="T17" fmla="*/ 1176 h 1538"/>
                <a:gd name="T18" fmla="*/ 433 w 1537"/>
                <a:gd name="T19" fmla="*/ 1198 h 1538"/>
                <a:gd name="T20" fmla="*/ 336 w 1537"/>
                <a:gd name="T21" fmla="*/ 1101 h 1538"/>
                <a:gd name="T22" fmla="*/ 358 w 1537"/>
                <a:gd name="T23" fmla="*/ 987 h 1538"/>
                <a:gd name="T24" fmla="*/ 257 w 1537"/>
                <a:gd name="T25" fmla="*/ 862 h 1538"/>
                <a:gd name="T26" fmla="*/ 350 w 1537"/>
                <a:gd name="T27" fmla="*/ 801 h 1538"/>
                <a:gd name="T28" fmla="*/ 300 w 1537"/>
                <a:gd name="T29" fmla="*/ 702 h 1538"/>
                <a:gd name="T30" fmla="*/ 449 w 1537"/>
                <a:gd name="T31" fmla="*/ 644 h 1538"/>
                <a:gd name="T32" fmla="*/ 487 w 1537"/>
                <a:gd name="T33" fmla="*/ 534 h 1538"/>
                <a:gd name="T34" fmla="*/ 620 w 1537"/>
                <a:gd name="T35" fmla="*/ 499 h 1538"/>
                <a:gd name="T36" fmla="*/ 708 w 1537"/>
                <a:gd name="T37" fmla="*/ 575 h 1538"/>
                <a:gd name="T38" fmla="*/ 867 w 1537"/>
                <a:gd name="T39" fmla="*/ 550 h 1538"/>
                <a:gd name="T40" fmla="*/ 872 w 1537"/>
                <a:gd name="T41" fmla="*/ 661 h 1538"/>
                <a:gd name="T42" fmla="*/ 984 w 1537"/>
                <a:gd name="T43" fmla="*/ 667 h 1538"/>
                <a:gd name="T44" fmla="*/ 959 w 1537"/>
                <a:gd name="T45" fmla="*/ 825 h 1538"/>
                <a:gd name="T46" fmla="*/ 964 w 1537"/>
                <a:gd name="T47" fmla="*/ 884 h 1538"/>
                <a:gd name="T48" fmla="*/ 1016 w 1537"/>
                <a:gd name="T49" fmla="*/ 1036 h 1538"/>
                <a:gd name="T50" fmla="*/ 1195 w 1537"/>
                <a:gd name="T51" fmla="*/ 494 h 1538"/>
                <a:gd name="T52" fmla="*/ 1213 w 1537"/>
                <a:gd name="T53" fmla="*/ 525 h 1538"/>
                <a:gd name="T54" fmla="*/ 1167 w 1537"/>
                <a:gd name="T55" fmla="*/ 598 h 1538"/>
                <a:gd name="T56" fmla="*/ 1122 w 1537"/>
                <a:gd name="T57" fmla="*/ 600 h 1538"/>
                <a:gd name="T58" fmla="*/ 1061 w 1537"/>
                <a:gd name="T59" fmla="*/ 647 h 1538"/>
                <a:gd name="T60" fmla="*/ 1027 w 1537"/>
                <a:gd name="T61" fmla="*/ 609 h 1538"/>
                <a:gd name="T62" fmla="*/ 983 w 1537"/>
                <a:gd name="T63" fmla="*/ 617 h 1538"/>
                <a:gd name="T64" fmla="*/ 923 w 1537"/>
                <a:gd name="T65" fmla="*/ 556 h 1538"/>
                <a:gd name="T66" fmla="*/ 935 w 1537"/>
                <a:gd name="T67" fmla="*/ 524 h 1538"/>
                <a:gd name="T68" fmla="*/ 894 w 1537"/>
                <a:gd name="T69" fmla="*/ 489 h 1538"/>
                <a:gd name="T70" fmla="*/ 942 w 1537"/>
                <a:gd name="T71" fmla="*/ 417 h 1538"/>
                <a:gd name="T72" fmla="*/ 955 w 1537"/>
                <a:gd name="T73" fmla="*/ 398 h 1538"/>
                <a:gd name="T74" fmla="*/ 1000 w 1537"/>
                <a:gd name="T75" fmla="*/ 324 h 1538"/>
                <a:gd name="T76" fmla="*/ 1046 w 1537"/>
                <a:gd name="T77" fmla="*/ 346 h 1538"/>
                <a:gd name="T78" fmla="*/ 1088 w 1537"/>
                <a:gd name="T79" fmla="*/ 314 h 1538"/>
                <a:gd name="T80" fmla="*/ 1148 w 1537"/>
                <a:gd name="T81" fmla="*/ 377 h 1538"/>
                <a:gd name="T82" fmla="*/ 1192 w 1537"/>
                <a:gd name="T83" fmla="*/ 390 h 1538"/>
                <a:gd name="T84" fmla="*/ 1219 w 1537"/>
                <a:gd name="T85" fmla="*/ 471 h 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37" h="1538">
                  <a:moveTo>
                    <a:pt x="769" y="0"/>
                  </a:moveTo>
                  <a:cubicBezTo>
                    <a:pt x="344" y="0"/>
                    <a:pt x="0" y="345"/>
                    <a:pt x="0" y="769"/>
                  </a:cubicBezTo>
                  <a:cubicBezTo>
                    <a:pt x="0" y="1194"/>
                    <a:pt x="344" y="1538"/>
                    <a:pt x="769" y="1538"/>
                  </a:cubicBezTo>
                  <a:cubicBezTo>
                    <a:pt x="1193" y="1538"/>
                    <a:pt x="1537" y="1194"/>
                    <a:pt x="1537" y="769"/>
                  </a:cubicBezTo>
                  <a:cubicBezTo>
                    <a:pt x="1537" y="345"/>
                    <a:pt x="1193" y="0"/>
                    <a:pt x="769" y="0"/>
                  </a:cubicBezTo>
                  <a:close/>
                  <a:moveTo>
                    <a:pt x="1016" y="1036"/>
                  </a:moveTo>
                  <a:cubicBezTo>
                    <a:pt x="1013" y="1042"/>
                    <a:pt x="1007" y="1047"/>
                    <a:pt x="1000" y="1046"/>
                  </a:cubicBezTo>
                  <a:cubicBezTo>
                    <a:pt x="975" y="1044"/>
                    <a:pt x="949" y="1041"/>
                    <a:pt x="923" y="1036"/>
                  </a:cubicBezTo>
                  <a:cubicBezTo>
                    <a:pt x="921" y="1040"/>
                    <a:pt x="918" y="1044"/>
                    <a:pt x="915" y="1049"/>
                  </a:cubicBezTo>
                  <a:cubicBezTo>
                    <a:pt x="913" y="1052"/>
                    <a:pt x="911" y="1056"/>
                    <a:pt x="908" y="1060"/>
                  </a:cubicBezTo>
                  <a:cubicBezTo>
                    <a:pt x="908" y="1061"/>
                    <a:pt x="908" y="1061"/>
                    <a:pt x="907" y="1062"/>
                  </a:cubicBezTo>
                  <a:cubicBezTo>
                    <a:pt x="904" y="1065"/>
                    <a:pt x="902" y="1069"/>
                    <a:pt x="899" y="1072"/>
                  </a:cubicBezTo>
                  <a:cubicBezTo>
                    <a:pt x="896" y="1076"/>
                    <a:pt x="893" y="1080"/>
                    <a:pt x="890" y="1084"/>
                  </a:cubicBezTo>
                  <a:cubicBezTo>
                    <a:pt x="903" y="1106"/>
                    <a:pt x="915" y="1129"/>
                    <a:pt x="925" y="1152"/>
                  </a:cubicBezTo>
                  <a:cubicBezTo>
                    <a:pt x="928" y="1159"/>
                    <a:pt x="927" y="1167"/>
                    <a:pt x="921" y="1171"/>
                  </a:cubicBezTo>
                  <a:cubicBezTo>
                    <a:pt x="894" y="1197"/>
                    <a:pt x="864" y="1218"/>
                    <a:pt x="832" y="1234"/>
                  </a:cubicBezTo>
                  <a:cubicBezTo>
                    <a:pt x="826" y="1237"/>
                    <a:pt x="818" y="1236"/>
                    <a:pt x="813" y="1231"/>
                  </a:cubicBezTo>
                  <a:cubicBezTo>
                    <a:pt x="795" y="1214"/>
                    <a:pt x="777" y="1195"/>
                    <a:pt x="761" y="1175"/>
                  </a:cubicBezTo>
                  <a:cubicBezTo>
                    <a:pt x="755" y="1177"/>
                    <a:pt x="749" y="1178"/>
                    <a:pt x="743" y="1180"/>
                  </a:cubicBezTo>
                  <a:cubicBezTo>
                    <a:pt x="725" y="1185"/>
                    <a:pt x="725" y="1185"/>
                    <a:pt x="725" y="1185"/>
                  </a:cubicBezTo>
                  <a:cubicBezTo>
                    <a:pt x="718" y="1187"/>
                    <a:pt x="711" y="1188"/>
                    <a:pt x="704" y="1190"/>
                  </a:cubicBezTo>
                  <a:cubicBezTo>
                    <a:pt x="700" y="1216"/>
                    <a:pt x="694" y="1241"/>
                    <a:pt x="687" y="1265"/>
                  </a:cubicBezTo>
                  <a:cubicBezTo>
                    <a:pt x="685" y="1271"/>
                    <a:pt x="680" y="1276"/>
                    <a:pt x="673" y="1277"/>
                  </a:cubicBezTo>
                  <a:cubicBezTo>
                    <a:pt x="666" y="1277"/>
                    <a:pt x="658" y="1277"/>
                    <a:pt x="651" y="1277"/>
                  </a:cubicBezTo>
                  <a:cubicBezTo>
                    <a:pt x="624" y="1277"/>
                    <a:pt x="596" y="1274"/>
                    <a:pt x="564" y="1267"/>
                  </a:cubicBezTo>
                  <a:cubicBezTo>
                    <a:pt x="557" y="1266"/>
                    <a:pt x="552" y="1260"/>
                    <a:pt x="551" y="1253"/>
                  </a:cubicBezTo>
                  <a:cubicBezTo>
                    <a:pt x="548" y="1228"/>
                    <a:pt x="547" y="1202"/>
                    <a:pt x="547" y="1176"/>
                  </a:cubicBezTo>
                  <a:cubicBezTo>
                    <a:pt x="538" y="1173"/>
                    <a:pt x="528" y="1169"/>
                    <a:pt x="519" y="1165"/>
                  </a:cubicBezTo>
                  <a:cubicBezTo>
                    <a:pt x="510" y="1160"/>
                    <a:pt x="502" y="1156"/>
                    <a:pt x="494" y="1151"/>
                  </a:cubicBezTo>
                  <a:cubicBezTo>
                    <a:pt x="474" y="1168"/>
                    <a:pt x="454" y="1184"/>
                    <a:pt x="433" y="1198"/>
                  </a:cubicBezTo>
                  <a:cubicBezTo>
                    <a:pt x="427" y="1202"/>
                    <a:pt x="420" y="1202"/>
                    <a:pt x="414" y="1198"/>
                  </a:cubicBezTo>
                  <a:cubicBezTo>
                    <a:pt x="388" y="1179"/>
                    <a:pt x="363" y="1154"/>
                    <a:pt x="337" y="1121"/>
                  </a:cubicBezTo>
                  <a:cubicBezTo>
                    <a:pt x="332" y="1115"/>
                    <a:pt x="332" y="1107"/>
                    <a:pt x="336" y="1101"/>
                  </a:cubicBezTo>
                  <a:cubicBezTo>
                    <a:pt x="351" y="1079"/>
                    <a:pt x="366" y="1059"/>
                    <a:pt x="383" y="1040"/>
                  </a:cubicBezTo>
                  <a:cubicBezTo>
                    <a:pt x="378" y="1031"/>
                    <a:pt x="373" y="1023"/>
                    <a:pt x="369" y="1014"/>
                  </a:cubicBezTo>
                  <a:cubicBezTo>
                    <a:pt x="364" y="1005"/>
                    <a:pt x="361" y="996"/>
                    <a:pt x="358" y="987"/>
                  </a:cubicBezTo>
                  <a:cubicBezTo>
                    <a:pt x="332" y="987"/>
                    <a:pt x="307" y="986"/>
                    <a:pt x="281" y="983"/>
                  </a:cubicBezTo>
                  <a:cubicBezTo>
                    <a:pt x="274" y="983"/>
                    <a:pt x="268" y="978"/>
                    <a:pt x="267" y="971"/>
                  </a:cubicBezTo>
                  <a:cubicBezTo>
                    <a:pt x="258" y="937"/>
                    <a:pt x="255" y="900"/>
                    <a:pt x="257" y="862"/>
                  </a:cubicBezTo>
                  <a:cubicBezTo>
                    <a:pt x="257" y="855"/>
                    <a:pt x="262" y="849"/>
                    <a:pt x="269" y="847"/>
                  </a:cubicBezTo>
                  <a:cubicBezTo>
                    <a:pt x="296" y="839"/>
                    <a:pt x="321" y="834"/>
                    <a:pt x="344" y="830"/>
                  </a:cubicBezTo>
                  <a:cubicBezTo>
                    <a:pt x="346" y="820"/>
                    <a:pt x="347" y="810"/>
                    <a:pt x="350" y="801"/>
                  </a:cubicBezTo>
                  <a:cubicBezTo>
                    <a:pt x="352" y="792"/>
                    <a:pt x="356" y="783"/>
                    <a:pt x="359" y="774"/>
                  </a:cubicBezTo>
                  <a:cubicBezTo>
                    <a:pt x="340" y="758"/>
                    <a:pt x="321" y="741"/>
                    <a:pt x="302" y="721"/>
                  </a:cubicBezTo>
                  <a:cubicBezTo>
                    <a:pt x="298" y="716"/>
                    <a:pt x="296" y="709"/>
                    <a:pt x="300" y="702"/>
                  </a:cubicBezTo>
                  <a:cubicBezTo>
                    <a:pt x="316" y="670"/>
                    <a:pt x="337" y="640"/>
                    <a:pt x="362" y="613"/>
                  </a:cubicBezTo>
                  <a:cubicBezTo>
                    <a:pt x="367" y="608"/>
                    <a:pt x="374" y="606"/>
                    <a:pt x="381" y="609"/>
                  </a:cubicBezTo>
                  <a:cubicBezTo>
                    <a:pt x="405" y="620"/>
                    <a:pt x="428" y="631"/>
                    <a:pt x="449" y="644"/>
                  </a:cubicBezTo>
                  <a:cubicBezTo>
                    <a:pt x="457" y="638"/>
                    <a:pt x="465" y="631"/>
                    <a:pt x="473" y="626"/>
                  </a:cubicBezTo>
                  <a:cubicBezTo>
                    <a:pt x="480" y="621"/>
                    <a:pt x="489" y="616"/>
                    <a:pt x="497" y="611"/>
                  </a:cubicBezTo>
                  <a:cubicBezTo>
                    <a:pt x="493" y="587"/>
                    <a:pt x="489" y="561"/>
                    <a:pt x="487" y="534"/>
                  </a:cubicBezTo>
                  <a:cubicBezTo>
                    <a:pt x="487" y="527"/>
                    <a:pt x="491" y="521"/>
                    <a:pt x="497" y="518"/>
                  </a:cubicBezTo>
                  <a:cubicBezTo>
                    <a:pt x="533" y="503"/>
                    <a:pt x="568" y="494"/>
                    <a:pt x="603" y="490"/>
                  </a:cubicBezTo>
                  <a:cubicBezTo>
                    <a:pt x="610" y="489"/>
                    <a:pt x="617" y="493"/>
                    <a:pt x="620" y="499"/>
                  </a:cubicBezTo>
                  <a:cubicBezTo>
                    <a:pt x="631" y="522"/>
                    <a:pt x="641" y="546"/>
                    <a:pt x="649" y="570"/>
                  </a:cubicBezTo>
                  <a:cubicBezTo>
                    <a:pt x="659" y="570"/>
                    <a:pt x="668" y="570"/>
                    <a:pt x="679" y="571"/>
                  </a:cubicBezTo>
                  <a:cubicBezTo>
                    <a:pt x="688" y="571"/>
                    <a:pt x="698" y="573"/>
                    <a:pt x="708" y="575"/>
                  </a:cubicBezTo>
                  <a:cubicBezTo>
                    <a:pt x="720" y="553"/>
                    <a:pt x="734" y="531"/>
                    <a:pt x="749" y="510"/>
                  </a:cubicBezTo>
                  <a:cubicBezTo>
                    <a:pt x="753" y="504"/>
                    <a:pt x="761" y="502"/>
                    <a:pt x="768" y="504"/>
                  </a:cubicBezTo>
                  <a:cubicBezTo>
                    <a:pt x="809" y="517"/>
                    <a:pt x="840" y="532"/>
                    <a:pt x="867" y="550"/>
                  </a:cubicBezTo>
                  <a:cubicBezTo>
                    <a:pt x="872" y="554"/>
                    <a:pt x="875" y="561"/>
                    <a:pt x="874" y="568"/>
                  </a:cubicBezTo>
                  <a:cubicBezTo>
                    <a:pt x="868" y="593"/>
                    <a:pt x="860" y="617"/>
                    <a:pt x="851" y="641"/>
                  </a:cubicBezTo>
                  <a:cubicBezTo>
                    <a:pt x="857" y="647"/>
                    <a:pt x="865" y="653"/>
                    <a:pt x="872" y="661"/>
                  </a:cubicBezTo>
                  <a:cubicBezTo>
                    <a:pt x="879" y="667"/>
                    <a:pt x="886" y="675"/>
                    <a:pt x="892" y="683"/>
                  </a:cubicBezTo>
                  <a:cubicBezTo>
                    <a:pt x="916" y="674"/>
                    <a:pt x="940" y="666"/>
                    <a:pt x="966" y="659"/>
                  </a:cubicBezTo>
                  <a:cubicBezTo>
                    <a:pt x="973" y="658"/>
                    <a:pt x="980" y="661"/>
                    <a:pt x="984" y="667"/>
                  </a:cubicBezTo>
                  <a:cubicBezTo>
                    <a:pt x="1006" y="703"/>
                    <a:pt x="1021" y="735"/>
                    <a:pt x="1030" y="766"/>
                  </a:cubicBezTo>
                  <a:cubicBezTo>
                    <a:pt x="1032" y="773"/>
                    <a:pt x="1029" y="780"/>
                    <a:pt x="1024" y="784"/>
                  </a:cubicBezTo>
                  <a:cubicBezTo>
                    <a:pt x="1004" y="799"/>
                    <a:pt x="982" y="812"/>
                    <a:pt x="959" y="825"/>
                  </a:cubicBezTo>
                  <a:cubicBezTo>
                    <a:pt x="960" y="832"/>
                    <a:pt x="961" y="839"/>
                    <a:pt x="962" y="846"/>
                  </a:cubicBezTo>
                  <a:cubicBezTo>
                    <a:pt x="963" y="864"/>
                    <a:pt x="963" y="864"/>
                    <a:pt x="963" y="864"/>
                  </a:cubicBezTo>
                  <a:cubicBezTo>
                    <a:pt x="964" y="871"/>
                    <a:pt x="964" y="877"/>
                    <a:pt x="964" y="884"/>
                  </a:cubicBezTo>
                  <a:cubicBezTo>
                    <a:pt x="989" y="892"/>
                    <a:pt x="1013" y="902"/>
                    <a:pt x="1035" y="913"/>
                  </a:cubicBezTo>
                  <a:cubicBezTo>
                    <a:pt x="1042" y="916"/>
                    <a:pt x="1045" y="923"/>
                    <a:pt x="1044" y="930"/>
                  </a:cubicBezTo>
                  <a:cubicBezTo>
                    <a:pt x="1040" y="966"/>
                    <a:pt x="1030" y="1001"/>
                    <a:pt x="1016" y="1036"/>
                  </a:cubicBezTo>
                  <a:close/>
                  <a:moveTo>
                    <a:pt x="1219" y="471"/>
                  </a:moveTo>
                  <a:cubicBezTo>
                    <a:pt x="1211" y="476"/>
                    <a:pt x="1203" y="481"/>
                    <a:pt x="1195" y="484"/>
                  </a:cubicBezTo>
                  <a:cubicBezTo>
                    <a:pt x="1195" y="494"/>
                    <a:pt x="1195" y="494"/>
                    <a:pt x="1195" y="494"/>
                  </a:cubicBezTo>
                  <a:cubicBezTo>
                    <a:pt x="1195" y="495"/>
                    <a:pt x="1195" y="496"/>
                    <a:pt x="1195" y="497"/>
                  </a:cubicBezTo>
                  <a:cubicBezTo>
                    <a:pt x="1192" y="507"/>
                    <a:pt x="1192" y="507"/>
                    <a:pt x="1192" y="507"/>
                  </a:cubicBezTo>
                  <a:cubicBezTo>
                    <a:pt x="1199" y="512"/>
                    <a:pt x="1205" y="518"/>
                    <a:pt x="1213" y="525"/>
                  </a:cubicBezTo>
                  <a:cubicBezTo>
                    <a:pt x="1217" y="530"/>
                    <a:pt x="1218" y="537"/>
                    <a:pt x="1216" y="543"/>
                  </a:cubicBezTo>
                  <a:cubicBezTo>
                    <a:pt x="1210" y="560"/>
                    <a:pt x="1199" y="577"/>
                    <a:pt x="1184" y="593"/>
                  </a:cubicBezTo>
                  <a:cubicBezTo>
                    <a:pt x="1180" y="598"/>
                    <a:pt x="1173" y="600"/>
                    <a:pt x="1167" y="598"/>
                  </a:cubicBezTo>
                  <a:cubicBezTo>
                    <a:pt x="1158" y="595"/>
                    <a:pt x="1150" y="591"/>
                    <a:pt x="1142" y="587"/>
                  </a:cubicBezTo>
                  <a:cubicBezTo>
                    <a:pt x="1139" y="589"/>
                    <a:pt x="1137" y="590"/>
                    <a:pt x="1135" y="592"/>
                  </a:cubicBezTo>
                  <a:cubicBezTo>
                    <a:pt x="1130" y="595"/>
                    <a:pt x="1126" y="597"/>
                    <a:pt x="1122" y="600"/>
                  </a:cubicBezTo>
                  <a:cubicBezTo>
                    <a:pt x="1122" y="609"/>
                    <a:pt x="1121" y="618"/>
                    <a:pt x="1120" y="627"/>
                  </a:cubicBezTo>
                  <a:cubicBezTo>
                    <a:pt x="1119" y="633"/>
                    <a:pt x="1114" y="639"/>
                    <a:pt x="1108" y="641"/>
                  </a:cubicBezTo>
                  <a:cubicBezTo>
                    <a:pt x="1091" y="645"/>
                    <a:pt x="1076" y="647"/>
                    <a:pt x="1061" y="647"/>
                  </a:cubicBezTo>
                  <a:cubicBezTo>
                    <a:pt x="1057" y="647"/>
                    <a:pt x="1053" y="647"/>
                    <a:pt x="1049" y="646"/>
                  </a:cubicBezTo>
                  <a:cubicBezTo>
                    <a:pt x="1043" y="646"/>
                    <a:pt x="1037" y="642"/>
                    <a:pt x="1035" y="636"/>
                  </a:cubicBezTo>
                  <a:cubicBezTo>
                    <a:pt x="1032" y="627"/>
                    <a:pt x="1029" y="618"/>
                    <a:pt x="1027" y="609"/>
                  </a:cubicBezTo>
                  <a:cubicBezTo>
                    <a:pt x="1023" y="608"/>
                    <a:pt x="1019" y="607"/>
                    <a:pt x="1016" y="606"/>
                  </a:cubicBezTo>
                  <a:cubicBezTo>
                    <a:pt x="1006" y="601"/>
                    <a:pt x="1006" y="601"/>
                    <a:pt x="1006" y="601"/>
                  </a:cubicBezTo>
                  <a:cubicBezTo>
                    <a:pt x="998" y="607"/>
                    <a:pt x="991" y="612"/>
                    <a:pt x="983" y="617"/>
                  </a:cubicBezTo>
                  <a:cubicBezTo>
                    <a:pt x="977" y="620"/>
                    <a:pt x="971" y="620"/>
                    <a:pt x="965" y="617"/>
                  </a:cubicBezTo>
                  <a:cubicBezTo>
                    <a:pt x="949" y="606"/>
                    <a:pt x="935" y="592"/>
                    <a:pt x="923" y="574"/>
                  </a:cubicBezTo>
                  <a:cubicBezTo>
                    <a:pt x="920" y="569"/>
                    <a:pt x="919" y="562"/>
                    <a:pt x="923" y="556"/>
                  </a:cubicBezTo>
                  <a:cubicBezTo>
                    <a:pt x="928" y="548"/>
                    <a:pt x="933" y="541"/>
                    <a:pt x="938" y="534"/>
                  </a:cubicBezTo>
                  <a:cubicBezTo>
                    <a:pt x="938" y="533"/>
                    <a:pt x="937" y="531"/>
                    <a:pt x="937" y="530"/>
                  </a:cubicBezTo>
                  <a:cubicBezTo>
                    <a:pt x="935" y="524"/>
                    <a:pt x="935" y="524"/>
                    <a:pt x="935" y="524"/>
                  </a:cubicBezTo>
                  <a:cubicBezTo>
                    <a:pt x="933" y="520"/>
                    <a:pt x="932" y="516"/>
                    <a:pt x="931" y="512"/>
                  </a:cubicBezTo>
                  <a:cubicBezTo>
                    <a:pt x="921" y="510"/>
                    <a:pt x="912" y="507"/>
                    <a:pt x="904" y="504"/>
                  </a:cubicBezTo>
                  <a:cubicBezTo>
                    <a:pt x="898" y="501"/>
                    <a:pt x="894" y="496"/>
                    <a:pt x="894" y="489"/>
                  </a:cubicBezTo>
                  <a:cubicBezTo>
                    <a:pt x="893" y="470"/>
                    <a:pt x="895" y="450"/>
                    <a:pt x="901" y="431"/>
                  </a:cubicBezTo>
                  <a:cubicBezTo>
                    <a:pt x="903" y="424"/>
                    <a:pt x="908" y="420"/>
                    <a:pt x="915" y="419"/>
                  </a:cubicBezTo>
                  <a:cubicBezTo>
                    <a:pt x="923" y="418"/>
                    <a:pt x="931" y="417"/>
                    <a:pt x="942" y="417"/>
                  </a:cubicBezTo>
                  <a:cubicBezTo>
                    <a:pt x="944" y="414"/>
                    <a:pt x="946" y="409"/>
                    <a:pt x="949" y="406"/>
                  </a:cubicBezTo>
                  <a:cubicBezTo>
                    <a:pt x="952" y="402"/>
                    <a:pt x="952" y="402"/>
                    <a:pt x="952" y="402"/>
                  </a:cubicBezTo>
                  <a:cubicBezTo>
                    <a:pt x="953" y="401"/>
                    <a:pt x="954" y="399"/>
                    <a:pt x="955" y="398"/>
                  </a:cubicBezTo>
                  <a:cubicBezTo>
                    <a:pt x="951" y="390"/>
                    <a:pt x="947" y="381"/>
                    <a:pt x="945" y="373"/>
                  </a:cubicBezTo>
                  <a:cubicBezTo>
                    <a:pt x="943" y="366"/>
                    <a:pt x="945" y="360"/>
                    <a:pt x="949" y="355"/>
                  </a:cubicBezTo>
                  <a:cubicBezTo>
                    <a:pt x="965" y="341"/>
                    <a:pt x="982" y="330"/>
                    <a:pt x="1000" y="324"/>
                  </a:cubicBezTo>
                  <a:cubicBezTo>
                    <a:pt x="1006" y="322"/>
                    <a:pt x="1013" y="323"/>
                    <a:pt x="1017" y="328"/>
                  </a:cubicBezTo>
                  <a:cubicBezTo>
                    <a:pt x="1024" y="334"/>
                    <a:pt x="1030" y="341"/>
                    <a:pt x="1036" y="348"/>
                  </a:cubicBezTo>
                  <a:cubicBezTo>
                    <a:pt x="1046" y="346"/>
                    <a:pt x="1046" y="346"/>
                    <a:pt x="1046" y="346"/>
                  </a:cubicBezTo>
                  <a:cubicBezTo>
                    <a:pt x="1050" y="345"/>
                    <a:pt x="1054" y="345"/>
                    <a:pt x="1059" y="345"/>
                  </a:cubicBezTo>
                  <a:cubicBezTo>
                    <a:pt x="1063" y="337"/>
                    <a:pt x="1067" y="329"/>
                    <a:pt x="1072" y="321"/>
                  </a:cubicBezTo>
                  <a:cubicBezTo>
                    <a:pt x="1076" y="316"/>
                    <a:pt x="1082" y="313"/>
                    <a:pt x="1088" y="314"/>
                  </a:cubicBezTo>
                  <a:cubicBezTo>
                    <a:pt x="1106" y="317"/>
                    <a:pt x="1125" y="324"/>
                    <a:pt x="1144" y="334"/>
                  </a:cubicBezTo>
                  <a:cubicBezTo>
                    <a:pt x="1150" y="337"/>
                    <a:pt x="1154" y="344"/>
                    <a:pt x="1153" y="350"/>
                  </a:cubicBezTo>
                  <a:cubicBezTo>
                    <a:pt x="1152" y="360"/>
                    <a:pt x="1150" y="368"/>
                    <a:pt x="1148" y="377"/>
                  </a:cubicBezTo>
                  <a:cubicBezTo>
                    <a:pt x="1152" y="380"/>
                    <a:pt x="1155" y="383"/>
                    <a:pt x="1157" y="386"/>
                  </a:cubicBezTo>
                  <a:cubicBezTo>
                    <a:pt x="1160" y="389"/>
                    <a:pt x="1162" y="391"/>
                    <a:pt x="1165" y="394"/>
                  </a:cubicBezTo>
                  <a:cubicBezTo>
                    <a:pt x="1173" y="392"/>
                    <a:pt x="1182" y="390"/>
                    <a:pt x="1192" y="390"/>
                  </a:cubicBezTo>
                  <a:cubicBezTo>
                    <a:pt x="1198" y="389"/>
                    <a:pt x="1204" y="392"/>
                    <a:pt x="1208" y="398"/>
                  </a:cubicBezTo>
                  <a:cubicBezTo>
                    <a:pt x="1218" y="417"/>
                    <a:pt x="1224" y="436"/>
                    <a:pt x="1227" y="455"/>
                  </a:cubicBezTo>
                  <a:cubicBezTo>
                    <a:pt x="1227" y="461"/>
                    <a:pt x="1225" y="467"/>
                    <a:pt x="1219" y="4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1127">
              <a:extLst>
                <a:ext uri="{FF2B5EF4-FFF2-40B4-BE49-F238E27FC236}">
                  <a16:creationId xmlns:a16="http://schemas.microsoft.com/office/drawing/2014/main" id="{F91FD0AF-B38E-4984-82BD-942327BBB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" y="2098"/>
              <a:ext cx="39" cy="39"/>
            </a:xfrm>
            <a:custGeom>
              <a:avLst/>
              <a:gdLst>
                <a:gd name="T0" fmla="*/ 235 w 265"/>
                <a:gd name="T1" fmla="*/ 79 h 265"/>
                <a:gd name="T2" fmla="*/ 217 w 265"/>
                <a:gd name="T3" fmla="*/ 72 h 265"/>
                <a:gd name="T4" fmla="*/ 209 w 265"/>
                <a:gd name="T5" fmla="*/ 62 h 265"/>
                <a:gd name="T6" fmla="*/ 205 w 265"/>
                <a:gd name="T7" fmla="*/ 59 h 265"/>
                <a:gd name="T8" fmla="*/ 194 w 265"/>
                <a:gd name="T9" fmla="*/ 49 h 265"/>
                <a:gd name="T10" fmla="*/ 187 w 265"/>
                <a:gd name="T11" fmla="*/ 30 h 265"/>
                <a:gd name="T12" fmla="*/ 192 w 265"/>
                <a:gd name="T13" fmla="*/ 9 h 265"/>
                <a:gd name="T14" fmla="*/ 167 w 265"/>
                <a:gd name="T15" fmla="*/ 0 h 265"/>
                <a:gd name="T16" fmla="*/ 157 w 265"/>
                <a:gd name="T17" fmla="*/ 19 h 265"/>
                <a:gd name="T18" fmla="*/ 142 w 265"/>
                <a:gd name="T19" fmla="*/ 30 h 265"/>
                <a:gd name="T20" fmla="*/ 135 w 265"/>
                <a:gd name="T21" fmla="*/ 29 h 265"/>
                <a:gd name="T22" fmla="*/ 124 w 265"/>
                <a:gd name="T23" fmla="*/ 30 h 265"/>
                <a:gd name="T24" fmla="*/ 105 w 265"/>
                <a:gd name="T25" fmla="*/ 33 h 265"/>
                <a:gd name="T26" fmla="*/ 88 w 265"/>
                <a:gd name="T27" fmla="*/ 27 h 265"/>
                <a:gd name="T28" fmla="*/ 75 w 265"/>
                <a:gd name="T29" fmla="*/ 10 h 265"/>
                <a:gd name="T30" fmla="*/ 53 w 265"/>
                <a:gd name="T31" fmla="*/ 24 h 265"/>
                <a:gd name="T32" fmla="*/ 62 w 265"/>
                <a:gd name="T33" fmla="*/ 43 h 265"/>
                <a:gd name="T34" fmla="*/ 59 w 265"/>
                <a:gd name="T35" fmla="*/ 63 h 265"/>
                <a:gd name="T36" fmla="*/ 52 w 265"/>
                <a:gd name="T37" fmla="*/ 72 h 265"/>
                <a:gd name="T38" fmla="*/ 48 w 265"/>
                <a:gd name="T39" fmla="*/ 77 h 265"/>
                <a:gd name="T40" fmla="*/ 43 w 265"/>
                <a:gd name="T41" fmla="*/ 86 h 265"/>
                <a:gd name="T42" fmla="*/ 40 w 265"/>
                <a:gd name="T43" fmla="*/ 93 h 265"/>
                <a:gd name="T44" fmla="*/ 25 w 265"/>
                <a:gd name="T45" fmla="*/ 102 h 265"/>
                <a:gd name="T46" fmla="*/ 3 w 265"/>
                <a:gd name="T47" fmla="*/ 102 h 265"/>
                <a:gd name="T48" fmla="*/ 0 w 265"/>
                <a:gd name="T49" fmla="*/ 128 h 265"/>
                <a:gd name="T50" fmla="*/ 21 w 265"/>
                <a:gd name="T51" fmla="*/ 133 h 265"/>
                <a:gd name="T52" fmla="*/ 34 w 265"/>
                <a:gd name="T53" fmla="*/ 146 h 265"/>
                <a:gd name="T54" fmla="*/ 35 w 265"/>
                <a:gd name="T55" fmla="*/ 152 h 265"/>
                <a:gd name="T56" fmla="*/ 38 w 265"/>
                <a:gd name="T57" fmla="*/ 162 h 265"/>
                <a:gd name="T58" fmla="*/ 41 w 265"/>
                <a:gd name="T59" fmla="*/ 169 h 265"/>
                <a:gd name="T60" fmla="*/ 45 w 265"/>
                <a:gd name="T61" fmla="*/ 179 h 265"/>
                <a:gd name="T62" fmla="*/ 43 w 265"/>
                <a:gd name="T63" fmla="*/ 198 h 265"/>
                <a:gd name="T64" fmla="*/ 30 w 265"/>
                <a:gd name="T65" fmla="*/ 215 h 265"/>
                <a:gd name="T66" fmla="*/ 48 w 265"/>
                <a:gd name="T67" fmla="*/ 234 h 265"/>
                <a:gd name="T68" fmla="*/ 65 w 265"/>
                <a:gd name="T69" fmla="*/ 221 h 265"/>
                <a:gd name="T70" fmla="*/ 76 w 265"/>
                <a:gd name="T71" fmla="*/ 217 h 265"/>
                <a:gd name="T72" fmla="*/ 83 w 265"/>
                <a:gd name="T73" fmla="*/ 218 h 265"/>
                <a:gd name="T74" fmla="*/ 101 w 265"/>
                <a:gd name="T75" fmla="*/ 226 h 265"/>
                <a:gd name="T76" fmla="*/ 112 w 265"/>
                <a:gd name="T77" fmla="*/ 229 h 265"/>
                <a:gd name="T78" fmla="*/ 118 w 265"/>
                <a:gd name="T79" fmla="*/ 231 h 265"/>
                <a:gd name="T80" fmla="*/ 131 w 265"/>
                <a:gd name="T81" fmla="*/ 244 h 265"/>
                <a:gd name="T82" fmla="*/ 135 w 265"/>
                <a:gd name="T83" fmla="*/ 265 h 265"/>
                <a:gd name="T84" fmla="*/ 161 w 265"/>
                <a:gd name="T85" fmla="*/ 262 h 265"/>
                <a:gd name="T86" fmla="*/ 162 w 265"/>
                <a:gd name="T87" fmla="*/ 240 h 265"/>
                <a:gd name="T88" fmla="*/ 172 w 265"/>
                <a:gd name="T89" fmla="*/ 224 h 265"/>
                <a:gd name="T90" fmla="*/ 186 w 265"/>
                <a:gd name="T91" fmla="*/ 217 h 265"/>
                <a:gd name="T92" fmla="*/ 190 w 265"/>
                <a:gd name="T93" fmla="*/ 215 h 265"/>
                <a:gd name="T94" fmla="*/ 200 w 265"/>
                <a:gd name="T95" fmla="*/ 207 h 265"/>
                <a:gd name="T96" fmla="*/ 220 w 265"/>
                <a:gd name="T97" fmla="*/ 204 h 265"/>
                <a:gd name="T98" fmla="*/ 240 w 265"/>
                <a:gd name="T99" fmla="*/ 213 h 265"/>
                <a:gd name="T100" fmla="*/ 254 w 265"/>
                <a:gd name="T101" fmla="*/ 191 h 265"/>
                <a:gd name="T102" fmla="*/ 238 w 265"/>
                <a:gd name="T103" fmla="*/ 178 h 265"/>
                <a:gd name="T104" fmla="*/ 231 w 265"/>
                <a:gd name="T105" fmla="*/ 161 h 265"/>
                <a:gd name="T106" fmla="*/ 235 w 265"/>
                <a:gd name="T107" fmla="*/ 143 h 265"/>
                <a:gd name="T108" fmla="*/ 235 w 265"/>
                <a:gd name="T109" fmla="*/ 124 h 265"/>
                <a:gd name="T110" fmla="*/ 246 w 265"/>
                <a:gd name="T111" fmla="*/ 109 h 265"/>
                <a:gd name="T112" fmla="*/ 265 w 265"/>
                <a:gd name="T113" fmla="*/ 100 h 265"/>
                <a:gd name="T114" fmla="*/ 256 w 265"/>
                <a:gd name="T115" fmla="*/ 75 h 265"/>
                <a:gd name="T116" fmla="*/ 235 w 265"/>
                <a:gd name="T117" fmla="*/ 79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5" h="265">
                  <a:moveTo>
                    <a:pt x="235" y="79"/>
                  </a:moveTo>
                  <a:cubicBezTo>
                    <a:pt x="228" y="81"/>
                    <a:pt x="220" y="78"/>
                    <a:pt x="217" y="72"/>
                  </a:cubicBezTo>
                  <a:cubicBezTo>
                    <a:pt x="215" y="69"/>
                    <a:pt x="212" y="65"/>
                    <a:pt x="209" y="62"/>
                  </a:cubicBezTo>
                  <a:cubicBezTo>
                    <a:pt x="208" y="62"/>
                    <a:pt x="206" y="59"/>
                    <a:pt x="205" y="59"/>
                  </a:cubicBezTo>
                  <a:cubicBezTo>
                    <a:pt x="203" y="55"/>
                    <a:pt x="199" y="52"/>
                    <a:pt x="194" y="49"/>
                  </a:cubicBezTo>
                  <a:cubicBezTo>
                    <a:pt x="187" y="45"/>
                    <a:pt x="185" y="37"/>
                    <a:pt x="187" y="30"/>
                  </a:cubicBezTo>
                  <a:cubicBezTo>
                    <a:pt x="189" y="23"/>
                    <a:pt x="190" y="16"/>
                    <a:pt x="192" y="9"/>
                  </a:cubicBezTo>
                  <a:cubicBezTo>
                    <a:pt x="183" y="5"/>
                    <a:pt x="175" y="2"/>
                    <a:pt x="167" y="0"/>
                  </a:cubicBezTo>
                  <a:cubicBezTo>
                    <a:pt x="163" y="6"/>
                    <a:pt x="160" y="13"/>
                    <a:pt x="157" y="19"/>
                  </a:cubicBezTo>
                  <a:cubicBezTo>
                    <a:pt x="155" y="26"/>
                    <a:pt x="149" y="30"/>
                    <a:pt x="142" y="30"/>
                  </a:cubicBezTo>
                  <a:cubicBezTo>
                    <a:pt x="135" y="29"/>
                    <a:pt x="135" y="29"/>
                    <a:pt x="135" y="29"/>
                  </a:cubicBezTo>
                  <a:cubicBezTo>
                    <a:pt x="132" y="29"/>
                    <a:pt x="128" y="29"/>
                    <a:pt x="124" y="30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99" y="34"/>
                    <a:pt x="92" y="32"/>
                    <a:pt x="88" y="27"/>
                  </a:cubicBezTo>
                  <a:cubicBezTo>
                    <a:pt x="84" y="21"/>
                    <a:pt x="80" y="15"/>
                    <a:pt x="75" y="10"/>
                  </a:cubicBezTo>
                  <a:cubicBezTo>
                    <a:pt x="67" y="13"/>
                    <a:pt x="60" y="18"/>
                    <a:pt x="53" y="24"/>
                  </a:cubicBezTo>
                  <a:cubicBezTo>
                    <a:pt x="55" y="30"/>
                    <a:pt x="58" y="37"/>
                    <a:pt x="62" y="43"/>
                  </a:cubicBezTo>
                  <a:cubicBezTo>
                    <a:pt x="65" y="50"/>
                    <a:pt x="64" y="58"/>
                    <a:pt x="59" y="63"/>
                  </a:cubicBezTo>
                  <a:cubicBezTo>
                    <a:pt x="57" y="65"/>
                    <a:pt x="54" y="68"/>
                    <a:pt x="52" y="72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6" y="80"/>
                    <a:pt x="45" y="83"/>
                    <a:pt x="43" y="86"/>
                  </a:cubicBezTo>
                  <a:cubicBezTo>
                    <a:pt x="40" y="93"/>
                    <a:pt x="40" y="93"/>
                    <a:pt x="40" y="93"/>
                  </a:cubicBezTo>
                  <a:cubicBezTo>
                    <a:pt x="37" y="98"/>
                    <a:pt x="31" y="102"/>
                    <a:pt x="25" y="102"/>
                  </a:cubicBezTo>
                  <a:cubicBezTo>
                    <a:pt x="17" y="101"/>
                    <a:pt x="10" y="101"/>
                    <a:pt x="3" y="102"/>
                  </a:cubicBezTo>
                  <a:cubicBezTo>
                    <a:pt x="1" y="110"/>
                    <a:pt x="0" y="119"/>
                    <a:pt x="0" y="128"/>
                  </a:cubicBezTo>
                  <a:cubicBezTo>
                    <a:pt x="6" y="130"/>
                    <a:pt x="13" y="131"/>
                    <a:pt x="21" y="133"/>
                  </a:cubicBezTo>
                  <a:cubicBezTo>
                    <a:pt x="28" y="134"/>
                    <a:pt x="33" y="139"/>
                    <a:pt x="34" y="146"/>
                  </a:cubicBezTo>
                  <a:cubicBezTo>
                    <a:pt x="35" y="152"/>
                    <a:pt x="35" y="152"/>
                    <a:pt x="35" y="152"/>
                  </a:cubicBezTo>
                  <a:cubicBezTo>
                    <a:pt x="36" y="156"/>
                    <a:pt x="37" y="159"/>
                    <a:pt x="38" y="162"/>
                  </a:cubicBezTo>
                  <a:cubicBezTo>
                    <a:pt x="41" y="169"/>
                    <a:pt x="41" y="169"/>
                    <a:pt x="41" y="169"/>
                  </a:cubicBezTo>
                  <a:cubicBezTo>
                    <a:pt x="42" y="172"/>
                    <a:pt x="43" y="176"/>
                    <a:pt x="45" y="179"/>
                  </a:cubicBezTo>
                  <a:cubicBezTo>
                    <a:pt x="49" y="185"/>
                    <a:pt x="48" y="193"/>
                    <a:pt x="43" y="198"/>
                  </a:cubicBezTo>
                  <a:cubicBezTo>
                    <a:pt x="38" y="204"/>
                    <a:pt x="34" y="209"/>
                    <a:pt x="30" y="215"/>
                  </a:cubicBezTo>
                  <a:cubicBezTo>
                    <a:pt x="36" y="222"/>
                    <a:pt x="42" y="229"/>
                    <a:pt x="48" y="234"/>
                  </a:cubicBezTo>
                  <a:cubicBezTo>
                    <a:pt x="54" y="230"/>
                    <a:pt x="60" y="225"/>
                    <a:pt x="65" y="221"/>
                  </a:cubicBezTo>
                  <a:cubicBezTo>
                    <a:pt x="68" y="218"/>
                    <a:pt x="72" y="217"/>
                    <a:pt x="76" y="217"/>
                  </a:cubicBezTo>
                  <a:cubicBezTo>
                    <a:pt x="78" y="217"/>
                    <a:pt x="81" y="217"/>
                    <a:pt x="83" y="218"/>
                  </a:cubicBezTo>
                  <a:cubicBezTo>
                    <a:pt x="101" y="226"/>
                    <a:pt x="101" y="226"/>
                    <a:pt x="101" y="226"/>
                  </a:cubicBezTo>
                  <a:cubicBezTo>
                    <a:pt x="104" y="228"/>
                    <a:pt x="108" y="228"/>
                    <a:pt x="112" y="229"/>
                  </a:cubicBezTo>
                  <a:cubicBezTo>
                    <a:pt x="118" y="231"/>
                    <a:pt x="118" y="231"/>
                    <a:pt x="118" y="231"/>
                  </a:cubicBezTo>
                  <a:cubicBezTo>
                    <a:pt x="125" y="232"/>
                    <a:pt x="129" y="237"/>
                    <a:pt x="131" y="244"/>
                  </a:cubicBezTo>
                  <a:cubicBezTo>
                    <a:pt x="132" y="251"/>
                    <a:pt x="133" y="258"/>
                    <a:pt x="135" y="265"/>
                  </a:cubicBezTo>
                  <a:cubicBezTo>
                    <a:pt x="143" y="265"/>
                    <a:pt x="152" y="264"/>
                    <a:pt x="161" y="262"/>
                  </a:cubicBezTo>
                  <a:cubicBezTo>
                    <a:pt x="162" y="255"/>
                    <a:pt x="162" y="248"/>
                    <a:pt x="162" y="240"/>
                  </a:cubicBezTo>
                  <a:cubicBezTo>
                    <a:pt x="161" y="233"/>
                    <a:pt x="166" y="227"/>
                    <a:pt x="172" y="224"/>
                  </a:cubicBezTo>
                  <a:cubicBezTo>
                    <a:pt x="178" y="222"/>
                    <a:pt x="183" y="220"/>
                    <a:pt x="186" y="217"/>
                  </a:cubicBezTo>
                  <a:cubicBezTo>
                    <a:pt x="187" y="217"/>
                    <a:pt x="190" y="215"/>
                    <a:pt x="190" y="215"/>
                  </a:cubicBezTo>
                  <a:cubicBezTo>
                    <a:pt x="194" y="212"/>
                    <a:pt x="198" y="210"/>
                    <a:pt x="200" y="207"/>
                  </a:cubicBezTo>
                  <a:cubicBezTo>
                    <a:pt x="205" y="202"/>
                    <a:pt x="214" y="200"/>
                    <a:pt x="220" y="204"/>
                  </a:cubicBezTo>
                  <a:cubicBezTo>
                    <a:pt x="227" y="208"/>
                    <a:pt x="233" y="211"/>
                    <a:pt x="240" y="213"/>
                  </a:cubicBezTo>
                  <a:cubicBezTo>
                    <a:pt x="246" y="206"/>
                    <a:pt x="250" y="199"/>
                    <a:pt x="254" y="191"/>
                  </a:cubicBezTo>
                  <a:cubicBezTo>
                    <a:pt x="248" y="186"/>
                    <a:pt x="243" y="182"/>
                    <a:pt x="238" y="178"/>
                  </a:cubicBezTo>
                  <a:cubicBezTo>
                    <a:pt x="232" y="174"/>
                    <a:pt x="230" y="167"/>
                    <a:pt x="231" y="161"/>
                  </a:cubicBezTo>
                  <a:cubicBezTo>
                    <a:pt x="235" y="143"/>
                    <a:pt x="235" y="143"/>
                    <a:pt x="235" y="143"/>
                  </a:cubicBezTo>
                  <a:cubicBezTo>
                    <a:pt x="235" y="124"/>
                    <a:pt x="235" y="124"/>
                    <a:pt x="235" y="124"/>
                  </a:cubicBezTo>
                  <a:cubicBezTo>
                    <a:pt x="236" y="117"/>
                    <a:pt x="240" y="111"/>
                    <a:pt x="246" y="109"/>
                  </a:cubicBezTo>
                  <a:cubicBezTo>
                    <a:pt x="252" y="106"/>
                    <a:pt x="258" y="103"/>
                    <a:pt x="265" y="100"/>
                  </a:cubicBezTo>
                  <a:cubicBezTo>
                    <a:pt x="263" y="91"/>
                    <a:pt x="260" y="83"/>
                    <a:pt x="256" y="75"/>
                  </a:cubicBezTo>
                  <a:cubicBezTo>
                    <a:pt x="249" y="76"/>
                    <a:pt x="242" y="77"/>
                    <a:pt x="23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27" name="Group 314">
            <a:extLst>
              <a:ext uri="{FF2B5EF4-FFF2-40B4-BE49-F238E27FC236}">
                <a16:creationId xmlns:a16="http://schemas.microsoft.com/office/drawing/2014/main" id="{859DD7C0-C67F-4A41-824A-AF1493CEB7E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18198" y="4177488"/>
            <a:ext cx="324000" cy="324000"/>
            <a:chOff x="6308" y="640"/>
            <a:chExt cx="227" cy="227"/>
          </a:xfrm>
          <a:solidFill>
            <a:schemeClr val="bg1"/>
          </a:solidFill>
        </p:grpSpPr>
        <p:sp>
          <p:nvSpPr>
            <p:cNvPr id="128" name="Freeform 315">
              <a:extLst>
                <a:ext uri="{FF2B5EF4-FFF2-40B4-BE49-F238E27FC236}">
                  <a16:creationId xmlns:a16="http://schemas.microsoft.com/office/drawing/2014/main" id="{D0746703-7636-46BD-9A82-1991856FD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8" y="683"/>
              <a:ext cx="71" cy="135"/>
            </a:xfrm>
            <a:custGeom>
              <a:avLst/>
              <a:gdLst>
                <a:gd name="T0" fmla="*/ 373 w 463"/>
                <a:gd name="T1" fmla="*/ 363 h 893"/>
                <a:gd name="T2" fmla="*/ 404 w 463"/>
                <a:gd name="T3" fmla="*/ 202 h 893"/>
                <a:gd name="T4" fmla="*/ 249 w 463"/>
                <a:gd name="T5" fmla="*/ 148 h 893"/>
                <a:gd name="T6" fmla="*/ 219 w 463"/>
                <a:gd name="T7" fmla="*/ 16 h 893"/>
                <a:gd name="T8" fmla="*/ 0 w 463"/>
                <a:gd name="T9" fmla="*/ 0 h 893"/>
                <a:gd name="T10" fmla="*/ 0 w 463"/>
                <a:gd name="T11" fmla="*/ 893 h 893"/>
                <a:gd name="T12" fmla="*/ 102 w 463"/>
                <a:gd name="T13" fmla="*/ 845 h 893"/>
                <a:gd name="T14" fmla="*/ 213 w 463"/>
                <a:gd name="T15" fmla="*/ 882 h 893"/>
                <a:gd name="T16" fmla="*/ 240 w 463"/>
                <a:gd name="T17" fmla="*/ 760 h 893"/>
                <a:gd name="T18" fmla="*/ 395 w 463"/>
                <a:gd name="T19" fmla="*/ 703 h 893"/>
                <a:gd name="T20" fmla="*/ 363 w 463"/>
                <a:gd name="T21" fmla="*/ 573 h 893"/>
                <a:gd name="T22" fmla="*/ 463 w 463"/>
                <a:gd name="T23" fmla="*/ 451 h 893"/>
                <a:gd name="T24" fmla="*/ 373 w 463"/>
                <a:gd name="T25" fmla="*/ 363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3" h="893">
                  <a:moveTo>
                    <a:pt x="373" y="363"/>
                  </a:moveTo>
                  <a:cubicBezTo>
                    <a:pt x="354" y="307"/>
                    <a:pt x="378" y="246"/>
                    <a:pt x="404" y="202"/>
                  </a:cubicBezTo>
                  <a:cubicBezTo>
                    <a:pt x="333" y="210"/>
                    <a:pt x="281" y="191"/>
                    <a:pt x="249" y="148"/>
                  </a:cubicBezTo>
                  <a:cubicBezTo>
                    <a:pt x="221" y="110"/>
                    <a:pt x="216" y="60"/>
                    <a:pt x="219" y="16"/>
                  </a:cubicBezTo>
                  <a:cubicBezTo>
                    <a:pt x="131" y="69"/>
                    <a:pt x="54" y="61"/>
                    <a:pt x="0" y="0"/>
                  </a:cubicBezTo>
                  <a:cubicBezTo>
                    <a:pt x="0" y="893"/>
                    <a:pt x="0" y="893"/>
                    <a:pt x="0" y="893"/>
                  </a:cubicBezTo>
                  <a:cubicBezTo>
                    <a:pt x="27" y="861"/>
                    <a:pt x="61" y="845"/>
                    <a:pt x="102" y="845"/>
                  </a:cubicBezTo>
                  <a:cubicBezTo>
                    <a:pt x="142" y="845"/>
                    <a:pt x="181" y="862"/>
                    <a:pt x="213" y="882"/>
                  </a:cubicBezTo>
                  <a:cubicBezTo>
                    <a:pt x="208" y="831"/>
                    <a:pt x="217" y="790"/>
                    <a:pt x="240" y="760"/>
                  </a:cubicBezTo>
                  <a:cubicBezTo>
                    <a:pt x="270" y="718"/>
                    <a:pt x="324" y="699"/>
                    <a:pt x="395" y="703"/>
                  </a:cubicBezTo>
                  <a:cubicBezTo>
                    <a:pt x="365" y="658"/>
                    <a:pt x="354" y="615"/>
                    <a:pt x="363" y="573"/>
                  </a:cubicBezTo>
                  <a:cubicBezTo>
                    <a:pt x="376" y="516"/>
                    <a:pt x="422" y="476"/>
                    <a:pt x="463" y="451"/>
                  </a:cubicBezTo>
                  <a:cubicBezTo>
                    <a:pt x="416" y="431"/>
                    <a:pt x="386" y="401"/>
                    <a:pt x="373" y="3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316">
              <a:extLst>
                <a:ext uri="{FF2B5EF4-FFF2-40B4-BE49-F238E27FC236}">
                  <a16:creationId xmlns:a16="http://schemas.microsoft.com/office/drawing/2014/main" id="{86465CCC-1138-4ADC-BFE3-4B9588CEB9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08" y="640"/>
              <a:ext cx="227" cy="227"/>
            </a:xfrm>
            <a:custGeom>
              <a:avLst/>
              <a:gdLst>
                <a:gd name="T0" fmla="*/ 0 w 1493"/>
                <a:gd name="T1" fmla="*/ 747 h 1493"/>
                <a:gd name="T2" fmla="*/ 1493 w 1493"/>
                <a:gd name="T3" fmla="*/ 747 h 1493"/>
                <a:gd name="T4" fmla="*/ 721 w 1493"/>
                <a:gd name="T5" fmla="*/ 1207 h 1493"/>
                <a:gd name="T6" fmla="*/ 633 w 1493"/>
                <a:gd name="T7" fmla="*/ 1207 h 1493"/>
                <a:gd name="T8" fmla="*/ 546 w 1493"/>
                <a:gd name="T9" fmla="*/ 1145 h 1493"/>
                <a:gd name="T10" fmla="*/ 485 w 1493"/>
                <a:gd name="T11" fmla="*/ 1101 h 1493"/>
                <a:gd name="T12" fmla="*/ 633 w 1493"/>
                <a:gd name="T13" fmla="*/ 997 h 1493"/>
                <a:gd name="T14" fmla="*/ 461 w 1493"/>
                <a:gd name="T15" fmla="*/ 903 h 1493"/>
                <a:gd name="T16" fmla="*/ 422 w 1493"/>
                <a:gd name="T17" fmla="*/ 1074 h 1493"/>
                <a:gd name="T18" fmla="*/ 381 w 1493"/>
                <a:gd name="T19" fmla="*/ 950 h 1493"/>
                <a:gd name="T20" fmla="*/ 223 w 1493"/>
                <a:gd name="T21" fmla="*/ 993 h 1493"/>
                <a:gd name="T22" fmla="*/ 344 w 1493"/>
                <a:gd name="T23" fmla="*/ 871 h 1493"/>
                <a:gd name="T24" fmla="*/ 250 w 1493"/>
                <a:gd name="T25" fmla="*/ 800 h 1493"/>
                <a:gd name="T26" fmla="*/ 280 w 1493"/>
                <a:gd name="T27" fmla="*/ 751 h 1493"/>
                <a:gd name="T28" fmla="*/ 423 w 1493"/>
                <a:gd name="T29" fmla="*/ 824 h 1493"/>
                <a:gd name="T30" fmla="*/ 416 w 1493"/>
                <a:gd name="T31" fmla="*/ 634 h 1493"/>
                <a:gd name="T32" fmla="*/ 255 w 1493"/>
                <a:gd name="T33" fmla="*/ 685 h 1493"/>
                <a:gd name="T34" fmla="*/ 269 w 1493"/>
                <a:gd name="T35" fmla="*/ 629 h 1493"/>
                <a:gd name="T36" fmla="*/ 245 w 1493"/>
                <a:gd name="T37" fmla="*/ 533 h 1493"/>
                <a:gd name="T38" fmla="*/ 223 w 1493"/>
                <a:gd name="T39" fmla="*/ 469 h 1493"/>
                <a:gd name="T40" fmla="*/ 290 w 1493"/>
                <a:gd name="T41" fmla="*/ 458 h 1493"/>
                <a:gd name="T42" fmla="*/ 380 w 1493"/>
                <a:gd name="T43" fmla="*/ 419 h 1493"/>
                <a:gd name="T44" fmla="*/ 461 w 1493"/>
                <a:gd name="T45" fmla="*/ 418 h 1493"/>
                <a:gd name="T46" fmla="*/ 633 w 1493"/>
                <a:gd name="T47" fmla="*/ 660 h 1493"/>
                <a:gd name="T48" fmla="*/ 527 w 1493"/>
                <a:gd name="T49" fmla="*/ 394 h 1493"/>
                <a:gd name="T50" fmla="*/ 514 w 1493"/>
                <a:gd name="T51" fmla="*/ 338 h 1493"/>
                <a:gd name="T52" fmla="*/ 633 w 1493"/>
                <a:gd name="T53" fmla="*/ 363 h 1493"/>
                <a:gd name="T54" fmla="*/ 677 w 1493"/>
                <a:gd name="T55" fmla="*/ 203 h 1493"/>
                <a:gd name="T56" fmla="*/ 721 w 1493"/>
                <a:gd name="T57" fmla="*/ 1207 h 1493"/>
                <a:gd name="T58" fmla="*/ 1190 w 1493"/>
                <a:gd name="T59" fmla="*/ 860 h 1493"/>
                <a:gd name="T60" fmla="*/ 1243 w 1493"/>
                <a:gd name="T61" fmla="*/ 1014 h 1493"/>
                <a:gd name="T62" fmla="*/ 1169 w 1493"/>
                <a:gd name="T63" fmla="*/ 1018 h 1493"/>
                <a:gd name="T64" fmla="*/ 1046 w 1493"/>
                <a:gd name="T65" fmla="*/ 1198 h 1493"/>
                <a:gd name="T66" fmla="*/ 1018 w 1493"/>
                <a:gd name="T67" fmla="*/ 1215 h 1493"/>
                <a:gd name="T68" fmla="*/ 790 w 1493"/>
                <a:gd name="T69" fmla="*/ 1241 h 1493"/>
                <a:gd name="T70" fmla="*/ 770 w 1493"/>
                <a:gd name="T71" fmla="*/ 1251 h 1493"/>
                <a:gd name="T72" fmla="*/ 757 w 1493"/>
                <a:gd name="T73" fmla="*/ 221 h 1493"/>
                <a:gd name="T74" fmla="*/ 791 w 1493"/>
                <a:gd name="T75" fmla="*/ 213 h 1493"/>
                <a:gd name="T76" fmla="*/ 1043 w 1493"/>
                <a:gd name="T77" fmla="*/ 244 h 1493"/>
                <a:gd name="T78" fmla="*/ 1070 w 1493"/>
                <a:gd name="T79" fmla="*/ 407 h 1493"/>
                <a:gd name="T80" fmla="*/ 1249 w 1493"/>
                <a:gd name="T81" fmla="*/ 449 h 1493"/>
                <a:gd name="T82" fmla="*/ 1199 w 1493"/>
                <a:gd name="T83" fmla="*/ 632 h 1493"/>
                <a:gd name="T84" fmla="*/ 1317 w 1493"/>
                <a:gd name="T85" fmla="*/ 726 h 1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93" h="1493">
                  <a:moveTo>
                    <a:pt x="747" y="0"/>
                  </a:moveTo>
                  <a:cubicBezTo>
                    <a:pt x="334" y="0"/>
                    <a:pt x="0" y="335"/>
                    <a:pt x="0" y="747"/>
                  </a:cubicBezTo>
                  <a:cubicBezTo>
                    <a:pt x="0" y="1159"/>
                    <a:pt x="334" y="1493"/>
                    <a:pt x="747" y="1493"/>
                  </a:cubicBezTo>
                  <a:cubicBezTo>
                    <a:pt x="1159" y="1493"/>
                    <a:pt x="1493" y="1159"/>
                    <a:pt x="1493" y="747"/>
                  </a:cubicBezTo>
                  <a:cubicBezTo>
                    <a:pt x="1493" y="335"/>
                    <a:pt x="1159" y="0"/>
                    <a:pt x="747" y="0"/>
                  </a:cubicBezTo>
                  <a:close/>
                  <a:moveTo>
                    <a:pt x="721" y="1207"/>
                  </a:moveTo>
                  <a:cubicBezTo>
                    <a:pt x="721" y="1231"/>
                    <a:pt x="701" y="1251"/>
                    <a:pt x="677" y="1251"/>
                  </a:cubicBezTo>
                  <a:cubicBezTo>
                    <a:pt x="653" y="1251"/>
                    <a:pt x="633" y="1231"/>
                    <a:pt x="633" y="1207"/>
                  </a:cubicBezTo>
                  <a:cubicBezTo>
                    <a:pt x="633" y="1092"/>
                    <a:pt x="633" y="1092"/>
                    <a:pt x="633" y="1092"/>
                  </a:cubicBezTo>
                  <a:cubicBezTo>
                    <a:pt x="546" y="1145"/>
                    <a:pt x="546" y="1145"/>
                    <a:pt x="546" y="1145"/>
                  </a:cubicBezTo>
                  <a:cubicBezTo>
                    <a:pt x="527" y="1157"/>
                    <a:pt x="501" y="1150"/>
                    <a:pt x="490" y="1132"/>
                  </a:cubicBezTo>
                  <a:cubicBezTo>
                    <a:pt x="484" y="1123"/>
                    <a:pt x="483" y="1112"/>
                    <a:pt x="485" y="1101"/>
                  </a:cubicBezTo>
                  <a:cubicBezTo>
                    <a:pt x="488" y="1091"/>
                    <a:pt x="494" y="1082"/>
                    <a:pt x="504" y="1076"/>
                  </a:cubicBezTo>
                  <a:cubicBezTo>
                    <a:pt x="633" y="997"/>
                    <a:pt x="633" y="997"/>
                    <a:pt x="633" y="997"/>
                  </a:cubicBezTo>
                  <a:cubicBezTo>
                    <a:pt x="633" y="801"/>
                    <a:pt x="633" y="801"/>
                    <a:pt x="633" y="801"/>
                  </a:cubicBezTo>
                  <a:cubicBezTo>
                    <a:pt x="461" y="903"/>
                    <a:pt x="461" y="903"/>
                    <a:pt x="461" y="903"/>
                  </a:cubicBezTo>
                  <a:cubicBezTo>
                    <a:pt x="462" y="1034"/>
                    <a:pt x="462" y="1034"/>
                    <a:pt x="462" y="1034"/>
                  </a:cubicBezTo>
                  <a:cubicBezTo>
                    <a:pt x="463" y="1056"/>
                    <a:pt x="445" y="1074"/>
                    <a:pt x="422" y="1074"/>
                  </a:cubicBezTo>
                  <a:cubicBezTo>
                    <a:pt x="400" y="1074"/>
                    <a:pt x="382" y="1057"/>
                    <a:pt x="382" y="1034"/>
                  </a:cubicBezTo>
                  <a:cubicBezTo>
                    <a:pt x="381" y="950"/>
                    <a:pt x="381" y="950"/>
                    <a:pt x="381" y="950"/>
                  </a:cubicBezTo>
                  <a:cubicBezTo>
                    <a:pt x="290" y="1004"/>
                    <a:pt x="290" y="1004"/>
                    <a:pt x="290" y="1004"/>
                  </a:cubicBezTo>
                  <a:cubicBezTo>
                    <a:pt x="265" y="1018"/>
                    <a:pt x="235" y="1013"/>
                    <a:pt x="223" y="993"/>
                  </a:cubicBezTo>
                  <a:cubicBezTo>
                    <a:pt x="210" y="972"/>
                    <a:pt x="220" y="944"/>
                    <a:pt x="245" y="929"/>
                  </a:cubicBezTo>
                  <a:cubicBezTo>
                    <a:pt x="344" y="871"/>
                    <a:pt x="344" y="871"/>
                    <a:pt x="344" y="871"/>
                  </a:cubicBezTo>
                  <a:cubicBezTo>
                    <a:pt x="269" y="825"/>
                    <a:pt x="269" y="825"/>
                    <a:pt x="269" y="825"/>
                  </a:cubicBezTo>
                  <a:cubicBezTo>
                    <a:pt x="259" y="819"/>
                    <a:pt x="253" y="810"/>
                    <a:pt x="250" y="800"/>
                  </a:cubicBezTo>
                  <a:cubicBezTo>
                    <a:pt x="248" y="789"/>
                    <a:pt x="250" y="778"/>
                    <a:pt x="255" y="769"/>
                  </a:cubicBezTo>
                  <a:cubicBezTo>
                    <a:pt x="261" y="760"/>
                    <a:pt x="270" y="754"/>
                    <a:pt x="280" y="751"/>
                  </a:cubicBezTo>
                  <a:cubicBezTo>
                    <a:pt x="291" y="748"/>
                    <a:pt x="302" y="750"/>
                    <a:pt x="311" y="756"/>
                  </a:cubicBezTo>
                  <a:cubicBezTo>
                    <a:pt x="423" y="824"/>
                    <a:pt x="423" y="824"/>
                    <a:pt x="423" y="824"/>
                  </a:cubicBezTo>
                  <a:cubicBezTo>
                    <a:pt x="581" y="731"/>
                    <a:pt x="581" y="731"/>
                    <a:pt x="581" y="731"/>
                  </a:cubicBezTo>
                  <a:cubicBezTo>
                    <a:pt x="416" y="634"/>
                    <a:pt x="416" y="634"/>
                    <a:pt x="416" y="634"/>
                  </a:cubicBezTo>
                  <a:cubicBezTo>
                    <a:pt x="311" y="698"/>
                    <a:pt x="311" y="698"/>
                    <a:pt x="311" y="698"/>
                  </a:cubicBezTo>
                  <a:cubicBezTo>
                    <a:pt x="292" y="710"/>
                    <a:pt x="267" y="703"/>
                    <a:pt x="255" y="685"/>
                  </a:cubicBezTo>
                  <a:cubicBezTo>
                    <a:pt x="250" y="676"/>
                    <a:pt x="248" y="665"/>
                    <a:pt x="250" y="654"/>
                  </a:cubicBezTo>
                  <a:cubicBezTo>
                    <a:pt x="253" y="644"/>
                    <a:pt x="259" y="635"/>
                    <a:pt x="269" y="629"/>
                  </a:cubicBezTo>
                  <a:cubicBezTo>
                    <a:pt x="337" y="587"/>
                    <a:pt x="337" y="587"/>
                    <a:pt x="337" y="587"/>
                  </a:cubicBezTo>
                  <a:cubicBezTo>
                    <a:pt x="245" y="533"/>
                    <a:pt x="245" y="533"/>
                    <a:pt x="245" y="533"/>
                  </a:cubicBezTo>
                  <a:cubicBezTo>
                    <a:pt x="232" y="525"/>
                    <a:pt x="222" y="513"/>
                    <a:pt x="219" y="499"/>
                  </a:cubicBezTo>
                  <a:cubicBezTo>
                    <a:pt x="216" y="489"/>
                    <a:pt x="218" y="478"/>
                    <a:pt x="223" y="469"/>
                  </a:cubicBezTo>
                  <a:cubicBezTo>
                    <a:pt x="228" y="460"/>
                    <a:pt x="237" y="454"/>
                    <a:pt x="247" y="451"/>
                  </a:cubicBezTo>
                  <a:cubicBezTo>
                    <a:pt x="261" y="448"/>
                    <a:pt x="277" y="450"/>
                    <a:pt x="290" y="458"/>
                  </a:cubicBezTo>
                  <a:cubicBezTo>
                    <a:pt x="381" y="512"/>
                    <a:pt x="381" y="512"/>
                    <a:pt x="381" y="512"/>
                  </a:cubicBezTo>
                  <a:cubicBezTo>
                    <a:pt x="380" y="419"/>
                    <a:pt x="380" y="419"/>
                    <a:pt x="380" y="419"/>
                  </a:cubicBezTo>
                  <a:cubicBezTo>
                    <a:pt x="380" y="397"/>
                    <a:pt x="398" y="378"/>
                    <a:pt x="420" y="378"/>
                  </a:cubicBezTo>
                  <a:cubicBezTo>
                    <a:pt x="442" y="378"/>
                    <a:pt x="461" y="396"/>
                    <a:pt x="461" y="418"/>
                  </a:cubicBezTo>
                  <a:cubicBezTo>
                    <a:pt x="462" y="560"/>
                    <a:pt x="462" y="560"/>
                    <a:pt x="462" y="560"/>
                  </a:cubicBezTo>
                  <a:cubicBezTo>
                    <a:pt x="633" y="660"/>
                    <a:pt x="633" y="660"/>
                    <a:pt x="633" y="660"/>
                  </a:cubicBezTo>
                  <a:cubicBezTo>
                    <a:pt x="633" y="458"/>
                    <a:pt x="633" y="458"/>
                    <a:pt x="633" y="458"/>
                  </a:cubicBezTo>
                  <a:cubicBezTo>
                    <a:pt x="527" y="394"/>
                    <a:pt x="527" y="394"/>
                    <a:pt x="527" y="394"/>
                  </a:cubicBezTo>
                  <a:cubicBezTo>
                    <a:pt x="518" y="388"/>
                    <a:pt x="512" y="379"/>
                    <a:pt x="509" y="369"/>
                  </a:cubicBezTo>
                  <a:cubicBezTo>
                    <a:pt x="507" y="358"/>
                    <a:pt x="508" y="347"/>
                    <a:pt x="514" y="338"/>
                  </a:cubicBezTo>
                  <a:cubicBezTo>
                    <a:pt x="525" y="319"/>
                    <a:pt x="551" y="313"/>
                    <a:pt x="569" y="325"/>
                  </a:cubicBezTo>
                  <a:cubicBezTo>
                    <a:pt x="633" y="363"/>
                    <a:pt x="633" y="363"/>
                    <a:pt x="633" y="363"/>
                  </a:cubicBezTo>
                  <a:cubicBezTo>
                    <a:pt x="633" y="247"/>
                    <a:pt x="633" y="247"/>
                    <a:pt x="633" y="247"/>
                  </a:cubicBezTo>
                  <a:cubicBezTo>
                    <a:pt x="633" y="223"/>
                    <a:pt x="653" y="203"/>
                    <a:pt x="677" y="203"/>
                  </a:cubicBezTo>
                  <a:cubicBezTo>
                    <a:pt x="701" y="203"/>
                    <a:pt x="721" y="223"/>
                    <a:pt x="721" y="247"/>
                  </a:cubicBezTo>
                  <a:lnTo>
                    <a:pt x="721" y="1207"/>
                  </a:lnTo>
                  <a:close/>
                  <a:moveTo>
                    <a:pt x="1307" y="744"/>
                  </a:moveTo>
                  <a:cubicBezTo>
                    <a:pt x="1269" y="762"/>
                    <a:pt x="1203" y="800"/>
                    <a:pt x="1190" y="860"/>
                  </a:cubicBezTo>
                  <a:cubicBezTo>
                    <a:pt x="1181" y="901"/>
                    <a:pt x="1198" y="946"/>
                    <a:pt x="1241" y="994"/>
                  </a:cubicBezTo>
                  <a:cubicBezTo>
                    <a:pt x="1246" y="999"/>
                    <a:pt x="1246" y="1008"/>
                    <a:pt x="1243" y="1014"/>
                  </a:cubicBezTo>
                  <a:cubicBezTo>
                    <a:pt x="1239" y="1021"/>
                    <a:pt x="1232" y="1024"/>
                    <a:pt x="1224" y="1023"/>
                  </a:cubicBezTo>
                  <a:cubicBezTo>
                    <a:pt x="1205" y="1020"/>
                    <a:pt x="1186" y="1018"/>
                    <a:pt x="1169" y="1018"/>
                  </a:cubicBezTo>
                  <a:cubicBezTo>
                    <a:pt x="1118" y="1018"/>
                    <a:pt x="1081" y="1032"/>
                    <a:pt x="1060" y="1061"/>
                  </a:cubicBezTo>
                  <a:cubicBezTo>
                    <a:pt x="1038" y="1091"/>
                    <a:pt x="1033" y="1137"/>
                    <a:pt x="1046" y="1198"/>
                  </a:cubicBezTo>
                  <a:cubicBezTo>
                    <a:pt x="1048" y="1205"/>
                    <a:pt x="1044" y="1212"/>
                    <a:pt x="1038" y="1216"/>
                  </a:cubicBezTo>
                  <a:cubicBezTo>
                    <a:pt x="1032" y="1220"/>
                    <a:pt x="1023" y="1220"/>
                    <a:pt x="1018" y="1215"/>
                  </a:cubicBezTo>
                  <a:cubicBezTo>
                    <a:pt x="987" y="1190"/>
                    <a:pt x="940" y="1161"/>
                    <a:pt x="894" y="1161"/>
                  </a:cubicBezTo>
                  <a:cubicBezTo>
                    <a:pt x="849" y="1161"/>
                    <a:pt x="815" y="1187"/>
                    <a:pt x="790" y="1241"/>
                  </a:cubicBezTo>
                  <a:cubicBezTo>
                    <a:pt x="787" y="1247"/>
                    <a:pt x="781" y="1251"/>
                    <a:pt x="774" y="1251"/>
                  </a:cubicBezTo>
                  <a:cubicBezTo>
                    <a:pt x="773" y="1251"/>
                    <a:pt x="771" y="1251"/>
                    <a:pt x="770" y="1251"/>
                  </a:cubicBezTo>
                  <a:cubicBezTo>
                    <a:pt x="762" y="1249"/>
                    <a:pt x="756" y="1242"/>
                    <a:pt x="756" y="1234"/>
                  </a:cubicBezTo>
                  <a:cubicBezTo>
                    <a:pt x="757" y="221"/>
                    <a:pt x="757" y="221"/>
                    <a:pt x="757" y="221"/>
                  </a:cubicBezTo>
                  <a:cubicBezTo>
                    <a:pt x="757" y="212"/>
                    <a:pt x="763" y="205"/>
                    <a:pt x="771" y="203"/>
                  </a:cubicBezTo>
                  <a:cubicBezTo>
                    <a:pt x="779" y="202"/>
                    <a:pt x="787" y="205"/>
                    <a:pt x="791" y="213"/>
                  </a:cubicBezTo>
                  <a:cubicBezTo>
                    <a:pt x="838" y="310"/>
                    <a:pt x="918" y="323"/>
                    <a:pt x="1023" y="245"/>
                  </a:cubicBezTo>
                  <a:cubicBezTo>
                    <a:pt x="1029" y="240"/>
                    <a:pt x="1037" y="240"/>
                    <a:pt x="1043" y="244"/>
                  </a:cubicBezTo>
                  <a:cubicBezTo>
                    <a:pt x="1049" y="248"/>
                    <a:pt x="1052" y="255"/>
                    <a:pt x="1051" y="262"/>
                  </a:cubicBezTo>
                  <a:cubicBezTo>
                    <a:pt x="1045" y="298"/>
                    <a:pt x="1038" y="365"/>
                    <a:pt x="1070" y="407"/>
                  </a:cubicBezTo>
                  <a:cubicBezTo>
                    <a:pt x="1098" y="446"/>
                    <a:pt x="1152" y="457"/>
                    <a:pt x="1230" y="441"/>
                  </a:cubicBezTo>
                  <a:cubicBezTo>
                    <a:pt x="1237" y="439"/>
                    <a:pt x="1245" y="443"/>
                    <a:pt x="1249" y="449"/>
                  </a:cubicBezTo>
                  <a:cubicBezTo>
                    <a:pt x="1253" y="455"/>
                    <a:pt x="1252" y="463"/>
                    <a:pt x="1248" y="469"/>
                  </a:cubicBezTo>
                  <a:cubicBezTo>
                    <a:pt x="1221" y="505"/>
                    <a:pt x="1179" y="574"/>
                    <a:pt x="1199" y="632"/>
                  </a:cubicBezTo>
                  <a:cubicBezTo>
                    <a:pt x="1211" y="668"/>
                    <a:pt x="1246" y="694"/>
                    <a:pt x="1304" y="711"/>
                  </a:cubicBezTo>
                  <a:cubicBezTo>
                    <a:pt x="1311" y="713"/>
                    <a:pt x="1316" y="719"/>
                    <a:pt x="1317" y="726"/>
                  </a:cubicBezTo>
                  <a:cubicBezTo>
                    <a:pt x="1318" y="734"/>
                    <a:pt x="1313" y="741"/>
                    <a:pt x="1307" y="7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317">
              <a:extLst>
                <a:ext uri="{FF2B5EF4-FFF2-40B4-BE49-F238E27FC236}">
                  <a16:creationId xmlns:a16="http://schemas.microsoft.com/office/drawing/2014/main" id="{C883FD81-CA3F-423D-AFD5-75EBB5CE1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6" y="676"/>
              <a:ext cx="67" cy="149"/>
            </a:xfrm>
            <a:custGeom>
              <a:avLst/>
              <a:gdLst>
                <a:gd name="T0" fmla="*/ 417 w 441"/>
                <a:gd name="T1" fmla="*/ 12 h 984"/>
                <a:gd name="T2" fmla="*/ 408 w 441"/>
                <a:gd name="T3" fmla="*/ 171 h 984"/>
                <a:gd name="T4" fmla="*/ 305 w 441"/>
                <a:gd name="T5" fmla="*/ 117 h 984"/>
                <a:gd name="T6" fmla="*/ 292 w 441"/>
                <a:gd name="T7" fmla="*/ 126 h 984"/>
                <a:gd name="T8" fmla="*/ 409 w 441"/>
                <a:gd name="T9" fmla="*/ 201 h 984"/>
                <a:gd name="T10" fmla="*/ 417 w 441"/>
                <a:gd name="T11" fmla="*/ 453 h 984"/>
                <a:gd name="T12" fmla="*/ 393 w 441"/>
                <a:gd name="T13" fmla="*/ 467 h 984"/>
                <a:gd name="T14" fmla="*/ 182 w 441"/>
                <a:gd name="T15" fmla="*/ 334 h 984"/>
                <a:gd name="T16" fmla="*/ 172 w 441"/>
                <a:gd name="T17" fmla="*/ 175 h 984"/>
                <a:gd name="T18" fmla="*/ 165 w 441"/>
                <a:gd name="T19" fmla="*/ 305 h 984"/>
                <a:gd name="T20" fmla="*/ 141 w 441"/>
                <a:gd name="T21" fmla="*/ 319 h 984"/>
                <a:gd name="T22" fmla="*/ 7 w 441"/>
                <a:gd name="T23" fmla="*/ 247 h 984"/>
                <a:gd name="T24" fmla="*/ 2 w 441"/>
                <a:gd name="T25" fmla="*/ 256 h 984"/>
                <a:gd name="T26" fmla="*/ 128 w 441"/>
                <a:gd name="T27" fmla="*/ 338 h 984"/>
                <a:gd name="T28" fmla="*/ 129 w 441"/>
                <a:gd name="T29" fmla="*/ 366 h 984"/>
                <a:gd name="T30" fmla="*/ 33 w 441"/>
                <a:gd name="T31" fmla="*/ 427 h 984"/>
                <a:gd name="T32" fmla="*/ 46 w 441"/>
                <a:gd name="T33" fmla="*/ 436 h 984"/>
                <a:gd name="T34" fmla="*/ 176 w 441"/>
                <a:gd name="T35" fmla="*/ 366 h 984"/>
                <a:gd name="T36" fmla="*/ 381 w 441"/>
                <a:gd name="T37" fmla="*/ 496 h 984"/>
                <a:gd name="T38" fmla="*/ 183 w 441"/>
                <a:gd name="T39" fmla="*/ 622 h 984"/>
                <a:gd name="T40" fmla="*/ 46 w 441"/>
                <a:gd name="T41" fmla="*/ 548 h 984"/>
                <a:gd name="T42" fmla="*/ 33 w 441"/>
                <a:gd name="T43" fmla="*/ 557 h 984"/>
                <a:gd name="T44" fmla="*/ 135 w 441"/>
                <a:gd name="T45" fmla="*/ 622 h 984"/>
                <a:gd name="T46" fmla="*/ 135 w 441"/>
                <a:gd name="T47" fmla="*/ 650 h 984"/>
                <a:gd name="T48" fmla="*/ 2 w 441"/>
                <a:gd name="T49" fmla="*/ 742 h 984"/>
                <a:gd name="T50" fmla="*/ 140 w 441"/>
                <a:gd name="T51" fmla="*/ 674 h 984"/>
                <a:gd name="T52" fmla="*/ 164 w 441"/>
                <a:gd name="T53" fmla="*/ 687 h 984"/>
                <a:gd name="T54" fmla="*/ 174 w 441"/>
                <a:gd name="T55" fmla="*/ 807 h 984"/>
                <a:gd name="T56" fmla="*/ 181 w 441"/>
                <a:gd name="T57" fmla="*/ 659 h 984"/>
                <a:gd name="T58" fmla="*/ 393 w 441"/>
                <a:gd name="T59" fmla="*/ 525 h 984"/>
                <a:gd name="T60" fmla="*/ 417 w 441"/>
                <a:gd name="T61" fmla="*/ 538 h 984"/>
                <a:gd name="T62" fmla="*/ 409 w 441"/>
                <a:gd name="T63" fmla="*/ 785 h 984"/>
                <a:gd name="T64" fmla="*/ 268 w 441"/>
                <a:gd name="T65" fmla="*/ 874 h 984"/>
                <a:gd name="T66" fmla="*/ 281 w 441"/>
                <a:gd name="T67" fmla="*/ 883 h 984"/>
                <a:gd name="T68" fmla="*/ 401 w 441"/>
                <a:gd name="T69" fmla="*/ 812 h 984"/>
                <a:gd name="T70" fmla="*/ 417 w 441"/>
                <a:gd name="T71" fmla="*/ 828 h 984"/>
                <a:gd name="T72" fmla="*/ 429 w 441"/>
                <a:gd name="T73" fmla="*/ 984 h 984"/>
                <a:gd name="T74" fmla="*/ 441 w 441"/>
                <a:gd name="T75" fmla="*/ 12 h 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41" h="984">
                  <a:moveTo>
                    <a:pt x="429" y="0"/>
                  </a:moveTo>
                  <a:cubicBezTo>
                    <a:pt x="422" y="0"/>
                    <a:pt x="417" y="5"/>
                    <a:pt x="417" y="12"/>
                  </a:cubicBezTo>
                  <a:cubicBezTo>
                    <a:pt x="417" y="157"/>
                    <a:pt x="417" y="157"/>
                    <a:pt x="417" y="157"/>
                  </a:cubicBezTo>
                  <a:cubicBezTo>
                    <a:pt x="417" y="163"/>
                    <a:pt x="414" y="168"/>
                    <a:pt x="408" y="171"/>
                  </a:cubicBezTo>
                  <a:cubicBezTo>
                    <a:pt x="403" y="174"/>
                    <a:pt x="397" y="173"/>
                    <a:pt x="392" y="171"/>
                  </a:cubicBezTo>
                  <a:cubicBezTo>
                    <a:pt x="305" y="117"/>
                    <a:pt x="305" y="117"/>
                    <a:pt x="305" y="117"/>
                  </a:cubicBezTo>
                  <a:cubicBezTo>
                    <a:pt x="301" y="115"/>
                    <a:pt x="295" y="116"/>
                    <a:pt x="293" y="120"/>
                  </a:cubicBezTo>
                  <a:cubicBezTo>
                    <a:pt x="292" y="122"/>
                    <a:pt x="292" y="124"/>
                    <a:pt x="292" y="126"/>
                  </a:cubicBezTo>
                  <a:cubicBezTo>
                    <a:pt x="293" y="128"/>
                    <a:pt x="294" y="130"/>
                    <a:pt x="296" y="131"/>
                  </a:cubicBezTo>
                  <a:cubicBezTo>
                    <a:pt x="409" y="201"/>
                    <a:pt x="409" y="201"/>
                    <a:pt x="409" y="201"/>
                  </a:cubicBezTo>
                  <a:cubicBezTo>
                    <a:pt x="414" y="204"/>
                    <a:pt x="417" y="209"/>
                    <a:pt x="417" y="214"/>
                  </a:cubicBezTo>
                  <a:cubicBezTo>
                    <a:pt x="417" y="453"/>
                    <a:pt x="417" y="453"/>
                    <a:pt x="417" y="453"/>
                  </a:cubicBezTo>
                  <a:cubicBezTo>
                    <a:pt x="417" y="459"/>
                    <a:pt x="414" y="464"/>
                    <a:pt x="409" y="467"/>
                  </a:cubicBezTo>
                  <a:cubicBezTo>
                    <a:pt x="404" y="470"/>
                    <a:pt x="397" y="470"/>
                    <a:pt x="393" y="467"/>
                  </a:cubicBezTo>
                  <a:cubicBezTo>
                    <a:pt x="190" y="348"/>
                    <a:pt x="190" y="348"/>
                    <a:pt x="190" y="348"/>
                  </a:cubicBezTo>
                  <a:cubicBezTo>
                    <a:pt x="185" y="345"/>
                    <a:pt x="182" y="340"/>
                    <a:pt x="182" y="334"/>
                  </a:cubicBezTo>
                  <a:cubicBezTo>
                    <a:pt x="181" y="183"/>
                    <a:pt x="181" y="183"/>
                    <a:pt x="181" y="183"/>
                  </a:cubicBezTo>
                  <a:cubicBezTo>
                    <a:pt x="181" y="179"/>
                    <a:pt x="177" y="175"/>
                    <a:pt x="172" y="175"/>
                  </a:cubicBezTo>
                  <a:cubicBezTo>
                    <a:pt x="168" y="175"/>
                    <a:pt x="164" y="179"/>
                    <a:pt x="164" y="183"/>
                  </a:cubicBezTo>
                  <a:cubicBezTo>
                    <a:pt x="165" y="305"/>
                    <a:pt x="165" y="305"/>
                    <a:pt x="165" y="305"/>
                  </a:cubicBezTo>
                  <a:cubicBezTo>
                    <a:pt x="165" y="311"/>
                    <a:pt x="162" y="316"/>
                    <a:pt x="157" y="319"/>
                  </a:cubicBezTo>
                  <a:cubicBezTo>
                    <a:pt x="152" y="322"/>
                    <a:pt x="146" y="322"/>
                    <a:pt x="141" y="319"/>
                  </a:cubicBezTo>
                  <a:cubicBezTo>
                    <a:pt x="25" y="250"/>
                    <a:pt x="25" y="250"/>
                    <a:pt x="25" y="250"/>
                  </a:cubicBezTo>
                  <a:cubicBezTo>
                    <a:pt x="19" y="246"/>
                    <a:pt x="12" y="246"/>
                    <a:pt x="7" y="247"/>
                  </a:cubicBezTo>
                  <a:cubicBezTo>
                    <a:pt x="5" y="248"/>
                    <a:pt x="3" y="249"/>
                    <a:pt x="2" y="250"/>
                  </a:cubicBezTo>
                  <a:cubicBezTo>
                    <a:pt x="1" y="252"/>
                    <a:pt x="2" y="255"/>
                    <a:pt x="2" y="256"/>
                  </a:cubicBezTo>
                  <a:cubicBezTo>
                    <a:pt x="3" y="262"/>
                    <a:pt x="8" y="267"/>
                    <a:pt x="14" y="270"/>
                  </a:cubicBezTo>
                  <a:cubicBezTo>
                    <a:pt x="128" y="338"/>
                    <a:pt x="128" y="338"/>
                    <a:pt x="128" y="338"/>
                  </a:cubicBezTo>
                  <a:cubicBezTo>
                    <a:pt x="133" y="341"/>
                    <a:pt x="136" y="346"/>
                    <a:pt x="136" y="352"/>
                  </a:cubicBezTo>
                  <a:cubicBezTo>
                    <a:pt x="136" y="357"/>
                    <a:pt x="133" y="363"/>
                    <a:pt x="129" y="366"/>
                  </a:cubicBezTo>
                  <a:cubicBezTo>
                    <a:pt x="37" y="422"/>
                    <a:pt x="37" y="422"/>
                    <a:pt x="37" y="422"/>
                  </a:cubicBezTo>
                  <a:cubicBezTo>
                    <a:pt x="35" y="423"/>
                    <a:pt x="34" y="425"/>
                    <a:pt x="33" y="427"/>
                  </a:cubicBezTo>
                  <a:cubicBezTo>
                    <a:pt x="33" y="429"/>
                    <a:pt x="33" y="431"/>
                    <a:pt x="34" y="433"/>
                  </a:cubicBezTo>
                  <a:cubicBezTo>
                    <a:pt x="37" y="437"/>
                    <a:pt x="42" y="438"/>
                    <a:pt x="46" y="436"/>
                  </a:cubicBezTo>
                  <a:cubicBezTo>
                    <a:pt x="160" y="366"/>
                    <a:pt x="160" y="366"/>
                    <a:pt x="160" y="366"/>
                  </a:cubicBezTo>
                  <a:cubicBezTo>
                    <a:pt x="165" y="363"/>
                    <a:pt x="171" y="363"/>
                    <a:pt x="176" y="366"/>
                  </a:cubicBezTo>
                  <a:cubicBezTo>
                    <a:pt x="373" y="482"/>
                    <a:pt x="373" y="482"/>
                    <a:pt x="373" y="482"/>
                  </a:cubicBezTo>
                  <a:cubicBezTo>
                    <a:pt x="378" y="485"/>
                    <a:pt x="381" y="490"/>
                    <a:pt x="381" y="496"/>
                  </a:cubicBezTo>
                  <a:cubicBezTo>
                    <a:pt x="381" y="502"/>
                    <a:pt x="378" y="507"/>
                    <a:pt x="373" y="510"/>
                  </a:cubicBezTo>
                  <a:cubicBezTo>
                    <a:pt x="183" y="622"/>
                    <a:pt x="183" y="622"/>
                    <a:pt x="183" y="622"/>
                  </a:cubicBezTo>
                  <a:cubicBezTo>
                    <a:pt x="178" y="625"/>
                    <a:pt x="171" y="625"/>
                    <a:pt x="166" y="622"/>
                  </a:cubicBezTo>
                  <a:cubicBezTo>
                    <a:pt x="46" y="548"/>
                    <a:pt x="46" y="548"/>
                    <a:pt x="46" y="548"/>
                  </a:cubicBezTo>
                  <a:cubicBezTo>
                    <a:pt x="43" y="546"/>
                    <a:pt x="37" y="547"/>
                    <a:pt x="34" y="551"/>
                  </a:cubicBezTo>
                  <a:cubicBezTo>
                    <a:pt x="33" y="553"/>
                    <a:pt x="33" y="555"/>
                    <a:pt x="33" y="557"/>
                  </a:cubicBezTo>
                  <a:cubicBezTo>
                    <a:pt x="34" y="559"/>
                    <a:pt x="35" y="561"/>
                    <a:pt x="37" y="562"/>
                  </a:cubicBezTo>
                  <a:cubicBezTo>
                    <a:pt x="135" y="622"/>
                    <a:pt x="135" y="622"/>
                    <a:pt x="135" y="622"/>
                  </a:cubicBezTo>
                  <a:cubicBezTo>
                    <a:pt x="140" y="625"/>
                    <a:pt x="143" y="631"/>
                    <a:pt x="143" y="636"/>
                  </a:cubicBezTo>
                  <a:cubicBezTo>
                    <a:pt x="143" y="642"/>
                    <a:pt x="140" y="647"/>
                    <a:pt x="135" y="650"/>
                  </a:cubicBezTo>
                  <a:cubicBezTo>
                    <a:pt x="14" y="722"/>
                    <a:pt x="14" y="722"/>
                    <a:pt x="14" y="722"/>
                  </a:cubicBezTo>
                  <a:cubicBezTo>
                    <a:pt x="4" y="727"/>
                    <a:pt x="0" y="737"/>
                    <a:pt x="2" y="742"/>
                  </a:cubicBezTo>
                  <a:cubicBezTo>
                    <a:pt x="4" y="745"/>
                    <a:pt x="15" y="747"/>
                    <a:pt x="25" y="741"/>
                  </a:cubicBezTo>
                  <a:cubicBezTo>
                    <a:pt x="140" y="674"/>
                    <a:pt x="140" y="674"/>
                    <a:pt x="140" y="674"/>
                  </a:cubicBezTo>
                  <a:cubicBezTo>
                    <a:pt x="145" y="671"/>
                    <a:pt x="151" y="671"/>
                    <a:pt x="156" y="673"/>
                  </a:cubicBezTo>
                  <a:cubicBezTo>
                    <a:pt x="161" y="676"/>
                    <a:pt x="164" y="681"/>
                    <a:pt x="164" y="687"/>
                  </a:cubicBezTo>
                  <a:cubicBezTo>
                    <a:pt x="166" y="799"/>
                    <a:pt x="166" y="799"/>
                    <a:pt x="166" y="799"/>
                  </a:cubicBezTo>
                  <a:cubicBezTo>
                    <a:pt x="166" y="804"/>
                    <a:pt x="169" y="807"/>
                    <a:pt x="174" y="807"/>
                  </a:cubicBezTo>
                  <a:cubicBezTo>
                    <a:pt x="179" y="807"/>
                    <a:pt x="183" y="804"/>
                    <a:pt x="182" y="799"/>
                  </a:cubicBezTo>
                  <a:cubicBezTo>
                    <a:pt x="181" y="659"/>
                    <a:pt x="181" y="659"/>
                    <a:pt x="181" y="659"/>
                  </a:cubicBezTo>
                  <a:cubicBezTo>
                    <a:pt x="181" y="653"/>
                    <a:pt x="184" y="648"/>
                    <a:pt x="189" y="645"/>
                  </a:cubicBezTo>
                  <a:cubicBezTo>
                    <a:pt x="393" y="525"/>
                    <a:pt x="393" y="525"/>
                    <a:pt x="393" y="525"/>
                  </a:cubicBezTo>
                  <a:cubicBezTo>
                    <a:pt x="397" y="522"/>
                    <a:pt x="404" y="522"/>
                    <a:pt x="409" y="525"/>
                  </a:cubicBezTo>
                  <a:cubicBezTo>
                    <a:pt x="414" y="527"/>
                    <a:pt x="417" y="533"/>
                    <a:pt x="417" y="538"/>
                  </a:cubicBezTo>
                  <a:cubicBezTo>
                    <a:pt x="417" y="771"/>
                    <a:pt x="417" y="771"/>
                    <a:pt x="417" y="771"/>
                  </a:cubicBezTo>
                  <a:cubicBezTo>
                    <a:pt x="417" y="777"/>
                    <a:pt x="414" y="782"/>
                    <a:pt x="409" y="785"/>
                  </a:cubicBezTo>
                  <a:cubicBezTo>
                    <a:pt x="272" y="869"/>
                    <a:pt x="272" y="869"/>
                    <a:pt x="272" y="869"/>
                  </a:cubicBezTo>
                  <a:cubicBezTo>
                    <a:pt x="270" y="870"/>
                    <a:pt x="269" y="872"/>
                    <a:pt x="268" y="874"/>
                  </a:cubicBezTo>
                  <a:cubicBezTo>
                    <a:pt x="268" y="876"/>
                    <a:pt x="268" y="878"/>
                    <a:pt x="269" y="880"/>
                  </a:cubicBezTo>
                  <a:cubicBezTo>
                    <a:pt x="272" y="884"/>
                    <a:pt x="277" y="885"/>
                    <a:pt x="281" y="883"/>
                  </a:cubicBezTo>
                  <a:cubicBezTo>
                    <a:pt x="392" y="815"/>
                    <a:pt x="392" y="815"/>
                    <a:pt x="392" y="815"/>
                  </a:cubicBezTo>
                  <a:cubicBezTo>
                    <a:pt x="395" y="813"/>
                    <a:pt x="398" y="812"/>
                    <a:pt x="401" y="812"/>
                  </a:cubicBezTo>
                  <a:cubicBezTo>
                    <a:pt x="403" y="812"/>
                    <a:pt x="406" y="813"/>
                    <a:pt x="408" y="814"/>
                  </a:cubicBezTo>
                  <a:cubicBezTo>
                    <a:pt x="414" y="817"/>
                    <a:pt x="417" y="823"/>
                    <a:pt x="417" y="828"/>
                  </a:cubicBezTo>
                  <a:cubicBezTo>
                    <a:pt x="417" y="972"/>
                    <a:pt x="417" y="972"/>
                    <a:pt x="417" y="972"/>
                  </a:cubicBezTo>
                  <a:cubicBezTo>
                    <a:pt x="417" y="979"/>
                    <a:pt x="422" y="984"/>
                    <a:pt x="429" y="984"/>
                  </a:cubicBezTo>
                  <a:cubicBezTo>
                    <a:pt x="436" y="984"/>
                    <a:pt x="441" y="979"/>
                    <a:pt x="441" y="972"/>
                  </a:cubicBezTo>
                  <a:cubicBezTo>
                    <a:pt x="441" y="12"/>
                    <a:pt x="441" y="12"/>
                    <a:pt x="441" y="12"/>
                  </a:cubicBezTo>
                  <a:cubicBezTo>
                    <a:pt x="441" y="5"/>
                    <a:pt x="436" y="0"/>
                    <a:pt x="4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31" name="Footer Placeholder 4">
            <a:extLst>
              <a:ext uri="{FF2B5EF4-FFF2-40B4-BE49-F238E27FC236}">
                <a16:creationId xmlns:a16="http://schemas.microsoft.com/office/drawing/2014/main" id="{645ACC51-1125-486B-AFEA-3D7471C41AC7}"/>
              </a:ext>
            </a:extLst>
          </p:cNvPr>
          <p:cNvSpPr txBox="1">
            <a:spLocks/>
          </p:cNvSpPr>
          <p:nvPr/>
        </p:nvSpPr>
        <p:spPr>
          <a:xfrm>
            <a:off x="8229893" y="6523710"/>
            <a:ext cx="3816726" cy="145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Copyright Airbus DS SAS 2025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" name="Google Shape;267;p3">
            <a:extLst>
              <a:ext uri="{FF2B5EF4-FFF2-40B4-BE49-F238E27FC236}">
                <a16:creationId xmlns:a16="http://schemas.microsoft.com/office/drawing/2014/main" id="{F0D84195-052C-4725-B6D9-EF6677A2A3A8}"/>
              </a:ext>
            </a:extLst>
          </p:cNvPr>
          <p:cNvSpPr/>
          <p:nvPr/>
        </p:nvSpPr>
        <p:spPr>
          <a:xfrm>
            <a:off x="6648990" y="2530840"/>
            <a:ext cx="1188666" cy="1912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0650" y="0"/>
                </a:moveTo>
                <a:close/>
                <a:lnTo>
                  <a:pt x="10650" y="120000"/>
                </a:lnTo>
              </a:path>
              <a:path w="120000" h="120000" fill="none" extrusionOk="0">
                <a:moveTo>
                  <a:pt x="10650" y="29898"/>
                </a:moveTo>
                <a:lnTo>
                  <a:pt x="-28261" y="28092"/>
                </a:lnTo>
                <a:lnTo>
                  <a:pt x="-56000" y="135000"/>
                </a:lnTo>
              </a:path>
            </a:pathLst>
          </a:cu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Elancourt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"/>
          <p:cNvSpPr txBox="1"/>
          <p:nvPr/>
        </p:nvSpPr>
        <p:spPr>
          <a:xfrm>
            <a:off x="1058204" y="619819"/>
            <a:ext cx="10791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Space Electronics long stage heritage &amp; strong pillar within Airbus Space Systems</a:t>
            </a:r>
            <a:endParaRPr dirty="0"/>
          </a:p>
        </p:txBody>
      </p:sp>
      <p:grpSp>
        <p:nvGrpSpPr>
          <p:cNvPr id="148" name="Google Shape;148;p2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149" name="Google Shape;149;p2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p2"/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2"/>
          <p:cNvGrpSpPr/>
          <p:nvPr/>
        </p:nvGrpSpPr>
        <p:grpSpPr>
          <a:xfrm>
            <a:off x="10851344" y="6463466"/>
            <a:ext cx="1080000" cy="199940"/>
            <a:chOff x="830300" y="1716088"/>
            <a:chExt cx="10058401" cy="1862137"/>
          </a:xfrm>
        </p:grpSpPr>
        <p:sp>
          <p:nvSpPr>
            <p:cNvPr id="153" name="Google Shape;153;p2"/>
            <p:cNvSpPr/>
            <p:nvPr/>
          </p:nvSpPr>
          <p:spPr>
            <a:xfrm>
              <a:off x="3857663" y="1749425"/>
              <a:ext cx="1604963" cy="1789112"/>
            </a:xfrm>
            <a:custGeom>
              <a:avLst/>
              <a:gdLst/>
              <a:ahLst/>
              <a:cxnLst/>
              <a:rect l="l" t="t" r="r" b="b"/>
              <a:pathLst>
                <a:path w="247" h="275" extrusionOk="0">
                  <a:moveTo>
                    <a:pt x="247" y="93"/>
                  </a:moveTo>
                  <a:cubicBezTo>
                    <a:pt x="247" y="40"/>
                    <a:pt x="213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67" y="275"/>
                    <a:pt x="67" y="275"/>
                    <a:pt x="67" y="275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71" y="60"/>
                    <a:pt x="181" y="76"/>
                    <a:pt x="181" y="94"/>
                  </a:cubicBezTo>
                  <a:cubicBezTo>
                    <a:pt x="181" y="113"/>
                    <a:pt x="170" y="128"/>
                    <a:pt x="142" y="128"/>
                  </a:cubicBezTo>
                  <a:cubicBezTo>
                    <a:pt x="77" y="128"/>
                    <a:pt x="77" y="128"/>
                    <a:pt x="77" y="128"/>
                  </a:cubicBezTo>
                  <a:cubicBezTo>
                    <a:pt x="169" y="275"/>
                    <a:pt x="169" y="275"/>
                    <a:pt x="169" y="275"/>
                  </a:cubicBezTo>
                  <a:cubicBezTo>
                    <a:pt x="246" y="275"/>
                    <a:pt x="246" y="275"/>
                    <a:pt x="246" y="275"/>
                  </a:cubicBezTo>
                  <a:cubicBezTo>
                    <a:pt x="246" y="275"/>
                    <a:pt x="183" y="177"/>
                    <a:pt x="183" y="177"/>
                  </a:cubicBezTo>
                  <a:cubicBezTo>
                    <a:pt x="222" y="167"/>
                    <a:pt x="247" y="140"/>
                    <a:pt x="247" y="9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130588" y="1749425"/>
              <a:ext cx="434975" cy="178911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830300" y="1749425"/>
              <a:ext cx="2203450" cy="1789112"/>
            </a:xfrm>
            <a:custGeom>
              <a:avLst/>
              <a:gdLst/>
              <a:ahLst/>
              <a:cxnLst/>
              <a:rect l="l" t="t" r="r" b="b"/>
              <a:pathLst>
                <a:path w="1388" h="1127" extrusionOk="0">
                  <a:moveTo>
                    <a:pt x="573" y="0"/>
                  </a:moveTo>
                  <a:lnTo>
                    <a:pt x="0" y="1127"/>
                  </a:lnTo>
                  <a:lnTo>
                    <a:pt x="307" y="1127"/>
                  </a:lnTo>
                  <a:lnTo>
                    <a:pt x="401" y="939"/>
                  </a:lnTo>
                  <a:lnTo>
                    <a:pt x="864" y="939"/>
                  </a:lnTo>
                  <a:lnTo>
                    <a:pt x="749" y="705"/>
                  </a:lnTo>
                  <a:lnTo>
                    <a:pt x="516" y="705"/>
                  </a:lnTo>
                  <a:lnTo>
                    <a:pt x="688" y="356"/>
                  </a:lnTo>
                  <a:lnTo>
                    <a:pt x="692" y="356"/>
                  </a:lnTo>
                  <a:lnTo>
                    <a:pt x="1072" y="1127"/>
                  </a:lnTo>
                  <a:lnTo>
                    <a:pt x="1388" y="1127"/>
                  </a:lnTo>
                  <a:lnTo>
                    <a:pt x="815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670588" y="1749425"/>
              <a:ext cx="1670050" cy="1789112"/>
            </a:xfrm>
            <a:custGeom>
              <a:avLst/>
              <a:gdLst/>
              <a:ahLst/>
              <a:cxnLst/>
              <a:rect l="l" t="t" r="r" b="b"/>
              <a:pathLst>
                <a:path w="257" h="275" extrusionOk="0">
                  <a:moveTo>
                    <a:pt x="213" y="133"/>
                  </a:moveTo>
                  <a:cubicBezTo>
                    <a:pt x="234" y="121"/>
                    <a:pt x="245" y="102"/>
                    <a:pt x="245" y="75"/>
                  </a:cubicBezTo>
                  <a:cubicBezTo>
                    <a:pt x="245" y="30"/>
                    <a:pt x="212" y="0"/>
                    <a:pt x="15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163" y="275"/>
                    <a:pt x="163" y="275"/>
                    <a:pt x="163" y="275"/>
                  </a:cubicBezTo>
                  <a:cubicBezTo>
                    <a:pt x="220" y="275"/>
                    <a:pt x="257" y="245"/>
                    <a:pt x="257" y="198"/>
                  </a:cubicBezTo>
                  <a:cubicBezTo>
                    <a:pt x="257" y="166"/>
                    <a:pt x="239" y="142"/>
                    <a:pt x="213" y="133"/>
                  </a:cubicBezTo>
                  <a:moveTo>
                    <a:pt x="67" y="59"/>
                  </a:moveTo>
                  <a:cubicBezTo>
                    <a:pt x="157" y="59"/>
                    <a:pt x="157" y="59"/>
                    <a:pt x="157" y="59"/>
                  </a:cubicBezTo>
                  <a:cubicBezTo>
                    <a:pt x="170" y="59"/>
                    <a:pt x="180" y="69"/>
                    <a:pt x="180" y="83"/>
                  </a:cubicBezTo>
                  <a:cubicBezTo>
                    <a:pt x="180" y="97"/>
                    <a:pt x="170" y="107"/>
                    <a:pt x="156" y="107"/>
                  </a:cubicBezTo>
                  <a:cubicBezTo>
                    <a:pt x="67" y="107"/>
                    <a:pt x="67" y="107"/>
                    <a:pt x="67" y="107"/>
                  </a:cubicBezTo>
                  <a:lnTo>
                    <a:pt x="67" y="59"/>
                  </a:lnTo>
                  <a:close/>
                  <a:moveTo>
                    <a:pt x="158" y="218"/>
                  </a:moveTo>
                  <a:cubicBezTo>
                    <a:pt x="67" y="218"/>
                    <a:pt x="67" y="218"/>
                    <a:pt x="67" y="218"/>
                  </a:cubicBezTo>
                  <a:cubicBezTo>
                    <a:pt x="67" y="162"/>
                    <a:pt x="67" y="162"/>
                    <a:pt x="67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75" y="162"/>
                    <a:pt x="187" y="173"/>
                    <a:pt x="187" y="189"/>
                  </a:cubicBezTo>
                  <a:cubicBezTo>
                    <a:pt x="187" y="206"/>
                    <a:pt x="175" y="218"/>
                    <a:pt x="158" y="21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7529550" y="1749425"/>
              <a:ext cx="1630363" cy="1828800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182" y="154"/>
                  </a:moveTo>
                  <a:cubicBezTo>
                    <a:pt x="182" y="196"/>
                    <a:pt x="163" y="219"/>
                    <a:pt x="125" y="219"/>
                  </a:cubicBezTo>
                  <a:cubicBezTo>
                    <a:pt x="87" y="219"/>
                    <a:pt x="68" y="196"/>
                    <a:pt x="68" y="15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234"/>
                    <a:pt x="44" y="281"/>
                    <a:pt x="125" y="281"/>
                  </a:cubicBezTo>
                  <a:cubicBezTo>
                    <a:pt x="206" y="281"/>
                    <a:pt x="251" y="234"/>
                    <a:pt x="251" y="149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182" y="0"/>
                    <a:pt x="182" y="0"/>
                    <a:pt x="182" y="0"/>
                  </a:cubicBezTo>
                  <a:lnTo>
                    <a:pt x="182" y="1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9309138" y="1716088"/>
              <a:ext cx="1579563" cy="1862137"/>
            </a:xfrm>
            <a:custGeom>
              <a:avLst/>
              <a:gdLst/>
              <a:ahLst/>
              <a:cxnLst/>
              <a:rect l="l" t="t" r="r" b="b"/>
              <a:pathLst>
                <a:path w="243" h="286" extrusionOk="0">
                  <a:moveTo>
                    <a:pt x="156" y="115"/>
                  </a:moveTo>
                  <a:cubicBezTo>
                    <a:pt x="92" y="99"/>
                    <a:pt x="78" y="98"/>
                    <a:pt x="78" y="80"/>
                  </a:cubicBezTo>
                  <a:cubicBezTo>
                    <a:pt x="78" y="65"/>
                    <a:pt x="94" y="59"/>
                    <a:pt x="121" y="59"/>
                  </a:cubicBezTo>
                  <a:cubicBezTo>
                    <a:pt x="157" y="59"/>
                    <a:pt x="195" y="67"/>
                    <a:pt x="216" y="81"/>
                  </a:cubicBezTo>
                  <a:cubicBezTo>
                    <a:pt x="237" y="25"/>
                    <a:pt x="237" y="25"/>
                    <a:pt x="237" y="25"/>
                  </a:cubicBezTo>
                  <a:cubicBezTo>
                    <a:pt x="210" y="10"/>
                    <a:pt x="169" y="0"/>
                    <a:pt x="122" y="0"/>
                  </a:cubicBezTo>
                  <a:cubicBezTo>
                    <a:pt x="51" y="0"/>
                    <a:pt x="11" y="35"/>
                    <a:pt x="11" y="82"/>
                  </a:cubicBezTo>
                  <a:cubicBezTo>
                    <a:pt x="11" y="133"/>
                    <a:pt x="41" y="154"/>
                    <a:pt x="109" y="168"/>
                  </a:cubicBezTo>
                  <a:cubicBezTo>
                    <a:pt x="162" y="180"/>
                    <a:pt x="174" y="187"/>
                    <a:pt x="174" y="202"/>
                  </a:cubicBezTo>
                  <a:cubicBezTo>
                    <a:pt x="174" y="218"/>
                    <a:pt x="159" y="226"/>
                    <a:pt x="130" y="226"/>
                  </a:cubicBezTo>
                  <a:cubicBezTo>
                    <a:pt x="88" y="226"/>
                    <a:pt x="51" y="215"/>
                    <a:pt x="20" y="19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3" y="275"/>
                    <a:pt x="82" y="286"/>
                    <a:pt x="132" y="286"/>
                  </a:cubicBezTo>
                  <a:cubicBezTo>
                    <a:pt x="201" y="286"/>
                    <a:pt x="243" y="254"/>
                    <a:pt x="243" y="200"/>
                  </a:cubicBezTo>
                  <a:cubicBezTo>
                    <a:pt x="243" y="157"/>
                    <a:pt x="215" y="129"/>
                    <a:pt x="156" y="11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2"/>
          <p:cNvGrpSpPr/>
          <p:nvPr/>
        </p:nvGrpSpPr>
        <p:grpSpPr>
          <a:xfrm>
            <a:off x="1327974" y="3973962"/>
            <a:ext cx="9645046" cy="687282"/>
            <a:chOff x="1327974" y="3497601"/>
            <a:chExt cx="9638880" cy="687282"/>
          </a:xfrm>
        </p:grpSpPr>
        <p:sp>
          <p:nvSpPr>
            <p:cNvPr id="160" name="Google Shape;160;p2"/>
            <p:cNvSpPr/>
            <p:nvPr/>
          </p:nvSpPr>
          <p:spPr>
            <a:xfrm rot="-2700000">
              <a:off x="10380222" y="3598251"/>
              <a:ext cx="485982" cy="485982"/>
            </a:xfrm>
            <a:custGeom>
              <a:avLst/>
              <a:gdLst/>
              <a:ahLst/>
              <a:cxnLst/>
              <a:rect l="l" t="t" r="r" b="b"/>
              <a:pathLst>
                <a:path w="485982" h="485982" extrusionOk="0">
                  <a:moveTo>
                    <a:pt x="485982" y="0"/>
                  </a:moveTo>
                  <a:lnTo>
                    <a:pt x="485982" y="482499"/>
                  </a:lnTo>
                  <a:lnTo>
                    <a:pt x="482500" y="482499"/>
                  </a:lnTo>
                  <a:lnTo>
                    <a:pt x="482500" y="485982"/>
                  </a:lnTo>
                  <a:lnTo>
                    <a:pt x="0" y="485981"/>
                  </a:lnTo>
                  <a:lnTo>
                    <a:pt x="1" y="416130"/>
                  </a:lnTo>
                  <a:lnTo>
                    <a:pt x="416131" y="416130"/>
                  </a:lnTo>
                  <a:lnTo>
                    <a:pt x="4161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 rot="5400000" flipH="1">
              <a:off x="6063049" y="-934908"/>
              <a:ext cx="69851" cy="95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2"/>
          <p:cNvGrpSpPr/>
          <p:nvPr/>
        </p:nvGrpSpPr>
        <p:grpSpPr>
          <a:xfrm>
            <a:off x="1218980" y="2860786"/>
            <a:ext cx="210090" cy="1555712"/>
            <a:chOff x="1218980" y="2384425"/>
            <a:chExt cx="210090" cy="1555712"/>
          </a:xfrm>
        </p:grpSpPr>
        <p:sp>
          <p:nvSpPr>
            <p:cNvPr id="163" name="Google Shape;163;p2"/>
            <p:cNvSpPr/>
            <p:nvPr/>
          </p:nvSpPr>
          <p:spPr>
            <a:xfrm>
              <a:off x="1218980" y="3730047"/>
              <a:ext cx="210090" cy="21009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269818" y="3780885"/>
              <a:ext cx="108414" cy="1084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5" name="Google Shape;165;p2"/>
            <p:cNvCxnSpPr/>
            <p:nvPr/>
          </p:nvCxnSpPr>
          <p:spPr>
            <a:xfrm>
              <a:off x="1324025" y="2384425"/>
              <a:ext cx="0" cy="1345622"/>
            </a:xfrm>
            <a:prstGeom prst="straightConnector1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66" name="Google Shape;166;p2"/>
          <p:cNvGrpSpPr/>
          <p:nvPr/>
        </p:nvGrpSpPr>
        <p:grpSpPr>
          <a:xfrm>
            <a:off x="2795052" y="2136886"/>
            <a:ext cx="210090" cy="2279612"/>
            <a:chOff x="1218980" y="1660525"/>
            <a:chExt cx="210090" cy="2279612"/>
          </a:xfrm>
        </p:grpSpPr>
        <p:sp>
          <p:nvSpPr>
            <p:cNvPr id="167" name="Google Shape;167;p2"/>
            <p:cNvSpPr/>
            <p:nvPr/>
          </p:nvSpPr>
          <p:spPr>
            <a:xfrm>
              <a:off x="1218980" y="3730047"/>
              <a:ext cx="210090" cy="21009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269818" y="3780885"/>
              <a:ext cx="108414" cy="1084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9" name="Google Shape;169;p2"/>
            <p:cNvCxnSpPr/>
            <p:nvPr/>
          </p:nvCxnSpPr>
          <p:spPr>
            <a:xfrm>
              <a:off x="1324025" y="1660525"/>
              <a:ext cx="0" cy="2069522"/>
            </a:xfrm>
            <a:prstGeom prst="straightConnector1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70" name="Google Shape;170;p2"/>
          <p:cNvGrpSpPr/>
          <p:nvPr/>
        </p:nvGrpSpPr>
        <p:grpSpPr>
          <a:xfrm>
            <a:off x="3798364" y="3067629"/>
            <a:ext cx="210090" cy="1348869"/>
            <a:chOff x="1218980" y="2591268"/>
            <a:chExt cx="210090" cy="1348869"/>
          </a:xfrm>
        </p:grpSpPr>
        <p:sp>
          <p:nvSpPr>
            <p:cNvPr id="171" name="Google Shape;171;p2"/>
            <p:cNvSpPr/>
            <p:nvPr/>
          </p:nvSpPr>
          <p:spPr>
            <a:xfrm>
              <a:off x="1218980" y="3730047"/>
              <a:ext cx="210090" cy="21009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269818" y="3780885"/>
              <a:ext cx="108414" cy="1084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73" name="Google Shape;173;p2"/>
            <p:cNvCxnSpPr/>
            <p:nvPr/>
          </p:nvCxnSpPr>
          <p:spPr>
            <a:xfrm>
              <a:off x="1324025" y="2591268"/>
              <a:ext cx="0" cy="1138779"/>
            </a:xfrm>
            <a:prstGeom prst="straightConnector1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74" name="Google Shape;174;p2"/>
          <p:cNvGrpSpPr/>
          <p:nvPr/>
        </p:nvGrpSpPr>
        <p:grpSpPr>
          <a:xfrm>
            <a:off x="6511345" y="2860786"/>
            <a:ext cx="210090" cy="1555712"/>
            <a:chOff x="1218980" y="2384425"/>
            <a:chExt cx="210090" cy="1555712"/>
          </a:xfrm>
        </p:grpSpPr>
        <p:sp>
          <p:nvSpPr>
            <p:cNvPr id="175" name="Google Shape;175;p2"/>
            <p:cNvSpPr/>
            <p:nvPr/>
          </p:nvSpPr>
          <p:spPr>
            <a:xfrm>
              <a:off x="1218980" y="3730047"/>
              <a:ext cx="210090" cy="21009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269818" y="3780885"/>
              <a:ext cx="108414" cy="1084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77" name="Google Shape;177;p2"/>
            <p:cNvCxnSpPr/>
            <p:nvPr/>
          </p:nvCxnSpPr>
          <p:spPr>
            <a:xfrm>
              <a:off x="1324025" y="2384425"/>
              <a:ext cx="0" cy="1345622"/>
            </a:xfrm>
            <a:prstGeom prst="straightConnector1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82" name="Google Shape;182;p2"/>
          <p:cNvGrpSpPr/>
          <p:nvPr/>
        </p:nvGrpSpPr>
        <p:grpSpPr>
          <a:xfrm rot="10800000" flipH="1">
            <a:off x="1877240" y="4206408"/>
            <a:ext cx="210090" cy="1280103"/>
            <a:chOff x="1218980" y="2660034"/>
            <a:chExt cx="210090" cy="1280103"/>
          </a:xfrm>
        </p:grpSpPr>
        <p:sp>
          <p:nvSpPr>
            <p:cNvPr id="183" name="Google Shape;183;p2"/>
            <p:cNvSpPr/>
            <p:nvPr/>
          </p:nvSpPr>
          <p:spPr>
            <a:xfrm>
              <a:off x="1218980" y="3730047"/>
              <a:ext cx="210090" cy="21009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269818" y="3780885"/>
              <a:ext cx="108414" cy="1084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85" name="Google Shape;185;p2"/>
            <p:cNvCxnSpPr/>
            <p:nvPr/>
          </p:nvCxnSpPr>
          <p:spPr>
            <a:xfrm>
              <a:off x="1324025" y="2660034"/>
              <a:ext cx="0" cy="1070013"/>
            </a:xfrm>
            <a:prstGeom prst="straightConnector1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86" name="Google Shape;186;p2"/>
          <p:cNvGrpSpPr/>
          <p:nvPr/>
        </p:nvGrpSpPr>
        <p:grpSpPr>
          <a:xfrm rot="10800000" flipH="1">
            <a:off x="4536628" y="4208668"/>
            <a:ext cx="210090" cy="1705553"/>
            <a:chOff x="1218980" y="2234584"/>
            <a:chExt cx="210090" cy="1705553"/>
          </a:xfrm>
        </p:grpSpPr>
        <p:sp>
          <p:nvSpPr>
            <p:cNvPr id="187" name="Google Shape;187;p2"/>
            <p:cNvSpPr/>
            <p:nvPr/>
          </p:nvSpPr>
          <p:spPr>
            <a:xfrm>
              <a:off x="1218980" y="3730047"/>
              <a:ext cx="210090" cy="21009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269818" y="3780885"/>
              <a:ext cx="108414" cy="1084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89" name="Google Shape;189;p2"/>
            <p:cNvCxnSpPr/>
            <p:nvPr/>
          </p:nvCxnSpPr>
          <p:spPr>
            <a:xfrm>
              <a:off x="1324025" y="2234584"/>
              <a:ext cx="0" cy="1495463"/>
            </a:xfrm>
            <a:prstGeom prst="straightConnector1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90" name="Google Shape;190;p2"/>
          <p:cNvGrpSpPr/>
          <p:nvPr/>
        </p:nvGrpSpPr>
        <p:grpSpPr>
          <a:xfrm rot="10800000" flipH="1">
            <a:off x="7406695" y="4206408"/>
            <a:ext cx="210090" cy="1280103"/>
            <a:chOff x="1218980" y="2660034"/>
            <a:chExt cx="210090" cy="1280103"/>
          </a:xfrm>
        </p:grpSpPr>
        <p:sp>
          <p:nvSpPr>
            <p:cNvPr id="191" name="Google Shape;191;p2"/>
            <p:cNvSpPr/>
            <p:nvPr/>
          </p:nvSpPr>
          <p:spPr>
            <a:xfrm>
              <a:off x="1218980" y="3730047"/>
              <a:ext cx="210090" cy="21009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269818" y="3780885"/>
              <a:ext cx="108414" cy="1084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3" name="Google Shape;193;p2"/>
            <p:cNvCxnSpPr/>
            <p:nvPr/>
          </p:nvCxnSpPr>
          <p:spPr>
            <a:xfrm>
              <a:off x="1324025" y="2660034"/>
              <a:ext cx="0" cy="1070013"/>
            </a:xfrm>
            <a:prstGeom prst="straightConnector1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94" name="Google Shape;194;p2"/>
          <p:cNvSpPr txBox="1"/>
          <p:nvPr/>
        </p:nvSpPr>
        <p:spPr>
          <a:xfrm>
            <a:off x="1331336" y="2756307"/>
            <a:ext cx="12469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1965</a:t>
            </a:r>
            <a:endParaRPr/>
          </a:p>
        </p:txBody>
      </p:sp>
      <p:sp>
        <p:nvSpPr>
          <p:cNvPr id="195" name="Google Shape;195;p2"/>
          <p:cNvSpPr txBox="1"/>
          <p:nvPr/>
        </p:nvSpPr>
        <p:spPr>
          <a:xfrm>
            <a:off x="1331335" y="3067629"/>
            <a:ext cx="14492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26th Nov.: First in-orbit injection of the French </a:t>
            </a:r>
            <a:r>
              <a:rPr lang="en-GB" sz="1000" b="1" i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Astérix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satellite (40kg/55cm) engineered by former SpE members; </a:t>
            </a:r>
            <a:r>
              <a:rPr lang="en-GB" sz="10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Matra</a:t>
            </a:r>
            <a:r>
              <a:rPr lang="en-GB" sz="1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Cie.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"/>
          <p:cNvSpPr txBox="1"/>
          <p:nvPr/>
        </p:nvSpPr>
        <p:spPr>
          <a:xfrm>
            <a:off x="3910719" y="2968395"/>
            <a:ext cx="1377591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Early 1990’s</a:t>
            </a:r>
            <a:endParaRPr sz="1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"/>
          <p:cNvSpPr txBox="1"/>
          <p:nvPr/>
        </p:nvSpPr>
        <p:spPr>
          <a:xfrm>
            <a:off x="3922014" y="3279717"/>
            <a:ext cx="177844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GB" sz="1000" b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Introduction of FPGA (</a:t>
            </a:r>
            <a:r>
              <a:rPr lang="en-GB" sz="1000" b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Actel</a:t>
            </a:r>
            <a:r>
              <a:rPr lang="en-GB" sz="1000" b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A1020) on </a:t>
            </a:r>
            <a:r>
              <a:rPr lang="en-US" sz="10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SILEX</a:t>
            </a:r>
            <a:r>
              <a:rPr lang="en-US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The First European Optical</a:t>
            </a:r>
          </a:p>
          <a:p>
            <a:pPr lvl="0"/>
            <a:r>
              <a:rPr lang="en-US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Communication Terminal in Orbit</a:t>
            </a:r>
            <a:endParaRPr sz="1000" b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"/>
          <p:cNvSpPr txBox="1"/>
          <p:nvPr/>
        </p:nvSpPr>
        <p:spPr>
          <a:xfrm>
            <a:off x="2907408" y="2031770"/>
            <a:ext cx="12469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 1980’s</a:t>
            </a:r>
            <a:endParaRPr sz="1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"/>
          <p:cNvSpPr txBox="1"/>
          <p:nvPr/>
        </p:nvSpPr>
        <p:spPr>
          <a:xfrm>
            <a:off x="2907408" y="2343092"/>
            <a:ext cx="136917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Matra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introduces digital ASICs in satellite designs, typically on </a:t>
            </a:r>
            <a:r>
              <a:rPr lang="en-GB" sz="10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SPOT1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"/>
          <p:cNvSpPr txBox="1"/>
          <p:nvPr/>
        </p:nvSpPr>
        <p:spPr>
          <a:xfrm>
            <a:off x="6623701" y="2756307"/>
            <a:ext cx="12469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2012</a:t>
            </a:r>
            <a:endParaRPr sz="1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"/>
          <p:cNvSpPr txBox="1"/>
          <p:nvPr/>
        </p:nvSpPr>
        <p:spPr>
          <a:xfrm>
            <a:off x="6623700" y="3067629"/>
            <a:ext cx="17467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Introduction of Oscar On-Board computer for observation &amp; exploration missions based on SCOC3 processor designed by Airbus flying first on </a:t>
            </a:r>
            <a:r>
              <a:rPr lang="en-GB" sz="10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SPOT6</a:t>
            </a:r>
            <a:endParaRPr sz="1000" b="1" i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"/>
          <p:cNvSpPr txBox="1"/>
          <p:nvPr/>
        </p:nvSpPr>
        <p:spPr>
          <a:xfrm>
            <a:off x="9205266" y="2696433"/>
            <a:ext cx="12469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"/>
          <p:cNvSpPr txBox="1"/>
          <p:nvPr/>
        </p:nvSpPr>
        <p:spPr>
          <a:xfrm>
            <a:off x="9205266" y="2990367"/>
            <a:ext cx="1581903" cy="85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First </a:t>
            </a:r>
            <a:r>
              <a:rPr lang="en-GB" sz="1000" b="1" i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OneWeb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satellite in flight with On-Board Computer &amp; Electric Propulsion fully designed with COTS by Airbus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"/>
          <p:cNvSpPr txBox="1"/>
          <p:nvPr/>
        </p:nvSpPr>
        <p:spPr>
          <a:xfrm>
            <a:off x="1987179" y="4786790"/>
            <a:ext cx="12469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 1970’s</a:t>
            </a:r>
            <a:endParaRPr sz="1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"/>
          <p:cNvSpPr txBox="1"/>
          <p:nvPr/>
        </p:nvSpPr>
        <p:spPr>
          <a:xfrm>
            <a:off x="1987179" y="5098112"/>
            <a:ext cx="14532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Mostly </a:t>
            </a:r>
            <a:r>
              <a:rPr lang="en-GB" sz="10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analog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0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spacecrafts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with introduction of some digital functions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"/>
          <p:cNvSpPr txBox="1"/>
          <p:nvPr/>
        </p:nvSpPr>
        <p:spPr>
          <a:xfrm>
            <a:off x="4640982" y="4817483"/>
            <a:ext cx="12469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Early 2000’s</a:t>
            </a:r>
            <a:endParaRPr sz="1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"/>
          <p:cNvSpPr txBox="1"/>
          <p:nvPr/>
        </p:nvSpPr>
        <p:spPr>
          <a:xfrm>
            <a:off x="4640982" y="5128805"/>
            <a:ext cx="124692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Introduction of </a:t>
            </a:r>
            <a:r>
              <a:rPr lang="en-GB" sz="10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Nand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Flash Memory for mass memory function on </a:t>
            </a:r>
            <a:r>
              <a:rPr lang="en-GB" sz="1000" b="1" i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Astroterra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mission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"/>
          <p:cNvSpPr txBox="1"/>
          <p:nvPr/>
        </p:nvSpPr>
        <p:spPr>
          <a:xfrm>
            <a:off x="7519170" y="4774251"/>
            <a:ext cx="12469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2014</a:t>
            </a:r>
            <a:endParaRPr sz="1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"/>
          <p:cNvSpPr txBox="1"/>
          <p:nvPr/>
        </p:nvSpPr>
        <p:spPr>
          <a:xfrm>
            <a:off x="7519170" y="5085573"/>
            <a:ext cx="161918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Introduction of flash FPGA, followed by SRAM FPGA, generalisation of plastic COTS and HDI printed circuit board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"/>
          <p:cNvSpPr txBox="1"/>
          <p:nvPr/>
        </p:nvSpPr>
        <p:spPr>
          <a:xfrm>
            <a:off x="9845957" y="4646540"/>
            <a:ext cx="2271874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One of a kind entity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within Space Product</a:t>
            </a:r>
            <a:endParaRPr dirty="0"/>
          </a:p>
        </p:txBody>
      </p:sp>
      <p:sp>
        <p:nvSpPr>
          <p:cNvPr id="211" name="Google Shape;211;p2"/>
          <p:cNvSpPr txBox="1"/>
          <p:nvPr/>
        </p:nvSpPr>
        <p:spPr>
          <a:xfrm>
            <a:off x="9849717" y="5101425"/>
            <a:ext cx="233355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Market Leader on: Digital Products </a:t>
            </a:r>
            <a:r>
              <a:rPr lang="fr-FR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 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Power Products / Sensors &amp; Actuators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 the electronic </a:t>
            </a:r>
            <a:r>
              <a:rPr lang="en-GB" sz="10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center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of excellence for Next Space and Conventional Space  </a:t>
            </a:r>
            <a:endParaRPr dirty="0"/>
          </a:p>
        </p:txBody>
      </p:sp>
      <p:grpSp>
        <p:nvGrpSpPr>
          <p:cNvPr id="212" name="Google Shape;212;p2"/>
          <p:cNvGrpSpPr/>
          <p:nvPr/>
        </p:nvGrpSpPr>
        <p:grpSpPr>
          <a:xfrm rot="10800000" flipH="1">
            <a:off x="9740913" y="4210247"/>
            <a:ext cx="210090" cy="1280103"/>
            <a:chOff x="1218980" y="2660034"/>
            <a:chExt cx="210090" cy="1280103"/>
          </a:xfrm>
        </p:grpSpPr>
        <p:sp>
          <p:nvSpPr>
            <p:cNvPr id="213" name="Google Shape;213;p2"/>
            <p:cNvSpPr/>
            <p:nvPr/>
          </p:nvSpPr>
          <p:spPr>
            <a:xfrm>
              <a:off x="1218980" y="3730047"/>
              <a:ext cx="210090" cy="21009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269818" y="3780885"/>
              <a:ext cx="108414" cy="1084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5" name="Google Shape;215;p2"/>
            <p:cNvCxnSpPr/>
            <p:nvPr/>
          </p:nvCxnSpPr>
          <p:spPr>
            <a:xfrm>
              <a:off x="1324025" y="2660034"/>
              <a:ext cx="0" cy="1070013"/>
            </a:xfrm>
            <a:prstGeom prst="straightConnector1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218" name="Google Shape;218;p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1357" y="2864806"/>
            <a:ext cx="529822" cy="625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9628" y="2872156"/>
            <a:ext cx="556121" cy="652640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</p:pic>
      <p:sp>
        <p:nvSpPr>
          <p:cNvPr id="220" name="Google Shape;220;p2"/>
          <p:cNvSpPr txBox="1"/>
          <p:nvPr/>
        </p:nvSpPr>
        <p:spPr>
          <a:xfrm>
            <a:off x="9241309" y="51143"/>
            <a:ext cx="27911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Space Electronics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 i="1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Space Products entity</a:t>
            </a:r>
            <a:endParaRPr sz="600" b="0" i="1" u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2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01" y="2877848"/>
            <a:ext cx="1113176" cy="829794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"/>
          <p:cNvSpPr txBox="1"/>
          <p:nvPr/>
        </p:nvSpPr>
        <p:spPr>
          <a:xfrm>
            <a:off x="1058204" y="1017528"/>
            <a:ext cx="97289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From Matra Marconi Space and Aerospatiale in the 70’s -90’s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Space Products, an Airbus Defence and Space Division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749" y="4672598"/>
            <a:ext cx="712910" cy="80036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7459" y="3078103"/>
            <a:ext cx="761552" cy="56388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2332" y="4878150"/>
            <a:ext cx="914828" cy="60836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5587" y="4828533"/>
            <a:ext cx="602490" cy="81737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7303" y="2126767"/>
            <a:ext cx="621023" cy="932725"/>
          </a:xfrm>
          <a:prstGeom prst="rect">
            <a:avLst/>
          </a:prstGeom>
        </p:spPr>
      </p:pic>
      <p:grpSp>
        <p:nvGrpSpPr>
          <p:cNvPr id="91" name="Google Shape;166;p2">
            <a:extLst>
              <a:ext uri="{FF2B5EF4-FFF2-40B4-BE49-F238E27FC236}">
                <a16:creationId xmlns:a16="http://schemas.microsoft.com/office/drawing/2014/main" id="{31ADB706-57AD-46AE-9AAB-F055611B3D1D}"/>
              </a:ext>
            </a:extLst>
          </p:cNvPr>
          <p:cNvGrpSpPr/>
          <p:nvPr/>
        </p:nvGrpSpPr>
        <p:grpSpPr>
          <a:xfrm>
            <a:off x="5443924" y="2136886"/>
            <a:ext cx="210090" cy="2279612"/>
            <a:chOff x="1218980" y="1660525"/>
            <a:chExt cx="210090" cy="2279612"/>
          </a:xfrm>
        </p:grpSpPr>
        <p:sp>
          <p:nvSpPr>
            <p:cNvPr id="92" name="Google Shape;167;p2">
              <a:extLst>
                <a:ext uri="{FF2B5EF4-FFF2-40B4-BE49-F238E27FC236}">
                  <a16:creationId xmlns:a16="http://schemas.microsoft.com/office/drawing/2014/main" id="{E5D2E16F-7227-49B7-8853-B1D5FB16E971}"/>
                </a:ext>
              </a:extLst>
            </p:cNvPr>
            <p:cNvSpPr/>
            <p:nvPr/>
          </p:nvSpPr>
          <p:spPr>
            <a:xfrm>
              <a:off x="1218980" y="3730047"/>
              <a:ext cx="210090" cy="21009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168;p2">
              <a:extLst>
                <a:ext uri="{FF2B5EF4-FFF2-40B4-BE49-F238E27FC236}">
                  <a16:creationId xmlns:a16="http://schemas.microsoft.com/office/drawing/2014/main" id="{A8C8F0CC-89CE-4BE1-8E05-671F29DD08E9}"/>
                </a:ext>
              </a:extLst>
            </p:cNvPr>
            <p:cNvSpPr/>
            <p:nvPr/>
          </p:nvSpPr>
          <p:spPr>
            <a:xfrm>
              <a:off x="1269818" y="3780885"/>
              <a:ext cx="108414" cy="1084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4" name="Google Shape;169;p2">
              <a:extLst>
                <a:ext uri="{FF2B5EF4-FFF2-40B4-BE49-F238E27FC236}">
                  <a16:creationId xmlns:a16="http://schemas.microsoft.com/office/drawing/2014/main" id="{9A6818CF-0B93-44B8-AED6-57011AFDAB15}"/>
                </a:ext>
              </a:extLst>
            </p:cNvPr>
            <p:cNvCxnSpPr/>
            <p:nvPr/>
          </p:nvCxnSpPr>
          <p:spPr>
            <a:xfrm>
              <a:off x="1324025" y="1660525"/>
              <a:ext cx="0" cy="2069522"/>
            </a:xfrm>
            <a:prstGeom prst="straightConnector1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95" name="Google Shape;198;p2">
            <a:extLst>
              <a:ext uri="{FF2B5EF4-FFF2-40B4-BE49-F238E27FC236}">
                <a16:creationId xmlns:a16="http://schemas.microsoft.com/office/drawing/2014/main" id="{68FAB43E-8FB9-4B86-8F58-B0DFF69138D1}"/>
              </a:ext>
            </a:extLst>
          </p:cNvPr>
          <p:cNvSpPr txBox="1"/>
          <p:nvPr/>
        </p:nvSpPr>
        <p:spPr>
          <a:xfrm>
            <a:off x="5556280" y="2031770"/>
            <a:ext cx="12469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2010</a:t>
            </a:r>
            <a:endParaRPr sz="1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199;p2">
            <a:extLst>
              <a:ext uri="{FF2B5EF4-FFF2-40B4-BE49-F238E27FC236}">
                <a16:creationId xmlns:a16="http://schemas.microsoft.com/office/drawing/2014/main" id="{25A1C508-FAB8-440F-B007-AD1B8EEDAD22}"/>
              </a:ext>
            </a:extLst>
          </p:cNvPr>
          <p:cNvSpPr txBox="1"/>
          <p:nvPr/>
        </p:nvSpPr>
        <p:spPr>
          <a:xfrm>
            <a:off x="5556280" y="2343092"/>
            <a:ext cx="136917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First </a:t>
            </a:r>
            <a:r>
              <a:rPr lang="en-GB" sz="10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Fiber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Optical Gyroscope (FOG) in orbit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Image 96">
            <a:extLst>
              <a:ext uri="{FF2B5EF4-FFF2-40B4-BE49-F238E27FC236}">
                <a16:creationId xmlns:a16="http://schemas.microsoft.com/office/drawing/2014/main" id="{F8EE6416-8F8F-4327-8AFF-8D5BD7A8989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2521" y="2136886"/>
            <a:ext cx="776864" cy="66696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6E81DFC-5D09-4AB5-88B9-982ECFA0C82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832882" y="5156987"/>
            <a:ext cx="766090" cy="754634"/>
          </a:xfrm>
          <a:prstGeom prst="rect">
            <a:avLst/>
          </a:prstGeom>
        </p:spPr>
      </p:pic>
      <p:grpSp>
        <p:nvGrpSpPr>
          <p:cNvPr id="99" name="Google Shape;166;p2">
            <a:extLst>
              <a:ext uri="{FF2B5EF4-FFF2-40B4-BE49-F238E27FC236}">
                <a16:creationId xmlns:a16="http://schemas.microsoft.com/office/drawing/2014/main" id="{1F84F859-7E52-407A-A9F6-284A40A762E7}"/>
              </a:ext>
            </a:extLst>
          </p:cNvPr>
          <p:cNvGrpSpPr/>
          <p:nvPr/>
        </p:nvGrpSpPr>
        <p:grpSpPr>
          <a:xfrm>
            <a:off x="8229893" y="2136886"/>
            <a:ext cx="210090" cy="2279612"/>
            <a:chOff x="1218980" y="1660525"/>
            <a:chExt cx="210090" cy="2279612"/>
          </a:xfrm>
        </p:grpSpPr>
        <p:sp>
          <p:nvSpPr>
            <p:cNvPr id="100" name="Google Shape;167;p2">
              <a:extLst>
                <a:ext uri="{FF2B5EF4-FFF2-40B4-BE49-F238E27FC236}">
                  <a16:creationId xmlns:a16="http://schemas.microsoft.com/office/drawing/2014/main" id="{5388C7FF-4A61-4783-96DE-279CF396C70E}"/>
                </a:ext>
              </a:extLst>
            </p:cNvPr>
            <p:cNvSpPr/>
            <p:nvPr/>
          </p:nvSpPr>
          <p:spPr>
            <a:xfrm>
              <a:off x="1218980" y="3730047"/>
              <a:ext cx="210090" cy="21009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68;p2">
              <a:extLst>
                <a:ext uri="{FF2B5EF4-FFF2-40B4-BE49-F238E27FC236}">
                  <a16:creationId xmlns:a16="http://schemas.microsoft.com/office/drawing/2014/main" id="{1DECC6F0-381F-4AF5-9359-7E292A976BB4}"/>
                </a:ext>
              </a:extLst>
            </p:cNvPr>
            <p:cNvSpPr/>
            <p:nvPr/>
          </p:nvSpPr>
          <p:spPr>
            <a:xfrm>
              <a:off x="1269818" y="3780885"/>
              <a:ext cx="108414" cy="1084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2" name="Google Shape;169;p2">
              <a:extLst>
                <a:ext uri="{FF2B5EF4-FFF2-40B4-BE49-F238E27FC236}">
                  <a16:creationId xmlns:a16="http://schemas.microsoft.com/office/drawing/2014/main" id="{74F2488F-BBB5-4FCE-9627-B21E355F5D3E}"/>
                </a:ext>
              </a:extLst>
            </p:cNvPr>
            <p:cNvCxnSpPr/>
            <p:nvPr/>
          </p:nvCxnSpPr>
          <p:spPr>
            <a:xfrm>
              <a:off x="1324025" y="1660525"/>
              <a:ext cx="0" cy="2069522"/>
            </a:xfrm>
            <a:prstGeom prst="straightConnector1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03" name="Google Shape;198;p2">
            <a:extLst>
              <a:ext uri="{FF2B5EF4-FFF2-40B4-BE49-F238E27FC236}">
                <a16:creationId xmlns:a16="http://schemas.microsoft.com/office/drawing/2014/main" id="{5DAC88CA-95E5-4BD8-8282-930FAB25CE99}"/>
              </a:ext>
            </a:extLst>
          </p:cNvPr>
          <p:cNvSpPr txBox="1"/>
          <p:nvPr/>
        </p:nvSpPr>
        <p:spPr>
          <a:xfrm>
            <a:off x="8342249" y="2031770"/>
            <a:ext cx="12469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2018</a:t>
            </a:r>
            <a:endParaRPr sz="1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99;p2">
            <a:extLst>
              <a:ext uri="{FF2B5EF4-FFF2-40B4-BE49-F238E27FC236}">
                <a16:creationId xmlns:a16="http://schemas.microsoft.com/office/drawing/2014/main" id="{A9A7C71A-7293-48FD-A333-9D50C8C5DF8B}"/>
              </a:ext>
            </a:extLst>
          </p:cNvPr>
          <p:cNvSpPr txBox="1"/>
          <p:nvPr/>
        </p:nvSpPr>
        <p:spPr>
          <a:xfrm>
            <a:off x="8342249" y="2343092"/>
            <a:ext cx="136917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First </a:t>
            </a:r>
            <a:r>
              <a:rPr lang="en-GB" sz="10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Astrix</a:t>
            </a:r>
            <a:r>
              <a:rPr lang="en-GB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1090 in Orbit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5" name="Google Shape;174;p2">
            <a:extLst>
              <a:ext uri="{FF2B5EF4-FFF2-40B4-BE49-F238E27FC236}">
                <a16:creationId xmlns:a16="http://schemas.microsoft.com/office/drawing/2014/main" id="{615496CC-E775-4CBE-A3C1-19E46E36832D}"/>
              </a:ext>
            </a:extLst>
          </p:cNvPr>
          <p:cNvGrpSpPr/>
          <p:nvPr/>
        </p:nvGrpSpPr>
        <p:grpSpPr>
          <a:xfrm>
            <a:off x="9117933" y="2860786"/>
            <a:ext cx="210090" cy="1555712"/>
            <a:chOff x="1218980" y="2384425"/>
            <a:chExt cx="210090" cy="1555712"/>
          </a:xfrm>
        </p:grpSpPr>
        <p:sp>
          <p:nvSpPr>
            <p:cNvPr id="106" name="Google Shape;175;p2">
              <a:extLst>
                <a:ext uri="{FF2B5EF4-FFF2-40B4-BE49-F238E27FC236}">
                  <a16:creationId xmlns:a16="http://schemas.microsoft.com/office/drawing/2014/main" id="{D405DB2E-E8A8-4089-AB83-39BD936A4584}"/>
                </a:ext>
              </a:extLst>
            </p:cNvPr>
            <p:cNvSpPr/>
            <p:nvPr/>
          </p:nvSpPr>
          <p:spPr>
            <a:xfrm>
              <a:off x="1218980" y="3730047"/>
              <a:ext cx="210090" cy="21009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76;p2">
              <a:extLst>
                <a:ext uri="{FF2B5EF4-FFF2-40B4-BE49-F238E27FC236}">
                  <a16:creationId xmlns:a16="http://schemas.microsoft.com/office/drawing/2014/main" id="{BFD159CF-6AE6-4B45-B14B-03BB285782B9}"/>
                </a:ext>
              </a:extLst>
            </p:cNvPr>
            <p:cNvSpPr/>
            <p:nvPr/>
          </p:nvSpPr>
          <p:spPr>
            <a:xfrm>
              <a:off x="1269818" y="3780885"/>
              <a:ext cx="108414" cy="1084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8" name="Google Shape;177;p2">
              <a:extLst>
                <a:ext uri="{FF2B5EF4-FFF2-40B4-BE49-F238E27FC236}">
                  <a16:creationId xmlns:a16="http://schemas.microsoft.com/office/drawing/2014/main" id="{C6CA8D9D-0B80-4AA0-87F6-3F359C5B3760}"/>
                </a:ext>
              </a:extLst>
            </p:cNvPr>
            <p:cNvCxnSpPr/>
            <p:nvPr/>
          </p:nvCxnSpPr>
          <p:spPr>
            <a:xfrm>
              <a:off x="1324025" y="2384425"/>
              <a:ext cx="0" cy="1345622"/>
            </a:xfrm>
            <a:prstGeom prst="straightConnector1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109" name="Picture 12" descr="ASTRIX 200-13">
            <a:extLst>
              <a:ext uri="{FF2B5EF4-FFF2-40B4-BE49-F238E27FC236}">
                <a16:creationId xmlns:a16="http://schemas.microsoft.com/office/drawing/2014/main" id="{AA3AA7BB-4D3C-4B12-8A17-52E97D265B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428" b="96633" l="1754" r="96992">
                        <a14:foregroundMark x1="30326" y1="33670" x2="30326" y2="33670"/>
                        <a14:foregroundMark x1="31328" y1="27273" x2="31328" y2="27273"/>
                        <a14:foregroundMark x1="34085" y1="13805" x2="34085" y2="13805"/>
                        <a14:foregroundMark x1="36341" y1="13805" x2="36341" y2="13805"/>
                        <a14:foregroundMark x1="37594" y1="11448" x2="37594" y2="11448"/>
                        <a14:foregroundMark x1="14787" y1="58586" x2="14787" y2="58586"/>
                        <a14:foregroundMark x1="55890" y1="61279" x2="55890" y2="61279"/>
                        <a14:foregroundMark x1="51629" y1="22896" x2="51629" y2="22896"/>
                        <a14:foregroundMark x1="38346" y1="91582" x2="38346" y2="91582"/>
                        <a14:foregroundMark x1="50627" y1="96633" x2="50627" y2="96633"/>
                        <a14:foregroundMark x1="2757" y1="84512" x2="2757" y2="84512"/>
                        <a14:foregroundMark x1="4010" y1="91246" x2="4010" y2="91246"/>
                        <a14:foregroundMark x1="10526" y1="94949" x2="10526" y2="94949"/>
                        <a14:foregroundMark x1="59148" y1="93266" x2="59148" y2="93266"/>
                        <a14:foregroundMark x1="35338" y1="9764" x2="35338" y2="9764"/>
                        <a14:foregroundMark x1="96241" y1="47475" x2="96241" y2="47475"/>
                        <a14:foregroundMark x1="76441" y1="39057" x2="76441" y2="39057"/>
                        <a14:foregroundMark x1="79449" y1="40404" x2="79449" y2="40404"/>
                        <a14:foregroundMark x1="80201" y1="39731" x2="80201" y2="39731"/>
                        <a14:foregroundMark x1="77945" y1="39057" x2="77945" y2="39057"/>
                        <a14:foregroundMark x1="85714" y1="41751" x2="85714" y2="41751"/>
                        <a14:foregroundMark x1="88471" y1="42424" x2="88471" y2="42424"/>
                        <a14:foregroundMark x1="62155" y1="34007" x2="62155" y2="34007"/>
                        <a14:foregroundMark x1="3258" y1="89226" x2="3258" y2="89226"/>
                        <a14:foregroundMark x1="2005" y1="87542" x2="2005" y2="87542"/>
                        <a14:foregroundMark x1="55388" y1="95960" x2="55388" y2="95960"/>
                        <a14:foregroundMark x1="6266" y1="92256" x2="6266" y2="92256"/>
                        <a14:foregroundMark x1="7769" y1="93603" x2="7769" y2="93603"/>
                        <a14:foregroundMark x1="8521" y1="94276" x2="13534" y2="96296"/>
                        <a14:backgroundMark x1="24561" y1="34007" x2="24561" y2="34007"/>
                        <a14:backgroundMark x1="35088" y1="45455" x2="35088" y2="45455"/>
                        <a14:backgroundMark x1="16541" y1="46465" x2="16541" y2="46465"/>
                        <a14:backgroundMark x1="16541" y1="43434" x2="16541" y2="43434"/>
                        <a14:backgroundMark x1="35088" y1="44444" x2="35088" y2="44444"/>
                        <a14:backgroundMark x1="251" y1="89899" x2="12531" y2="993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23768" y="2135470"/>
            <a:ext cx="794698" cy="548856"/>
          </a:xfrm>
          <a:prstGeom prst="rect">
            <a:avLst/>
          </a:prstGeom>
          <a:solidFill>
            <a:schemeClr val="tx2">
              <a:lumMod val="1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110" name="Footer Placeholder 4">
            <a:extLst>
              <a:ext uri="{FF2B5EF4-FFF2-40B4-BE49-F238E27FC236}">
                <a16:creationId xmlns:a16="http://schemas.microsoft.com/office/drawing/2014/main" id="{7B41812C-B9B6-466A-89E0-E4EA53127C9A}"/>
              </a:ext>
            </a:extLst>
          </p:cNvPr>
          <p:cNvSpPr txBox="1">
            <a:spLocks/>
          </p:cNvSpPr>
          <p:nvPr/>
        </p:nvSpPr>
        <p:spPr>
          <a:xfrm>
            <a:off x="8229893" y="6523710"/>
            <a:ext cx="3816726" cy="145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Copyright Airbus DS SAS 2025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"/>
          <p:cNvSpPr txBox="1"/>
          <p:nvPr/>
        </p:nvSpPr>
        <p:spPr>
          <a:xfrm>
            <a:off x="1024349" y="421077"/>
            <a:ext cx="7776661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Space Electronics reliable &amp; large unit portfolio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8" name="Google Shape;278;p4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279" name="Google Shape;279;p4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" name="Google Shape;281;p4"/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2" name="Google Shape;282;p4"/>
          <p:cNvGrpSpPr/>
          <p:nvPr/>
        </p:nvGrpSpPr>
        <p:grpSpPr>
          <a:xfrm>
            <a:off x="10851344" y="6463466"/>
            <a:ext cx="1080000" cy="199940"/>
            <a:chOff x="830300" y="1716088"/>
            <a:chExt cx="10058401" cy="1862137"/>
          </a:xfrm>
        </p:grpSpPr>
        <p:sp>
          <p:nvSpPr>
            <p:cNvPr id="283" name="Google Shape;283;p4"/>
            <p:cNvSpPr/>
            <p:nvPr/>
          </p:nvSpPr>
          <p:spPr>
            <a:xfrm>
              <a:off x="3857663" y="1749425"/>
              <a:ext cx="1604963" cy="1789112"/>
            </a:xfrm>
            <a:custGeom>
              <a:avLst/>
              <a:gdLst/>
              <a:ahLst/>
              <a:cxnLst/>
              <a:rect l="l" t="t" r="r" b="b"/>
              <a:pathLst>
                <a:path w="247" h="275" extrusionOk="0">
                  <a:moveTo>
                    <a:pt x="247" y="93"/>
                  </a:moveTo>
                  <a:cubicBezTo>
                    <a:pt x="247" y="40"/>
                    <a:pt x="213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67" y="275"/>
                    <a:pt x="67" y="275"/>
                    <a:pt x="67" y="275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71" y="60"/>
                    <a:pt x="181" y="76"/>
                    <a:pt x="181" y="94"/>
                  </a:cubicBezTo>
                  <a:cubicBezTo>
                    <a:pt x="181" y="113"/>
                    <a:pt x="170" y="128"/>
                    <a:pt x="142" y="128"/>
                  </a:cubicBezTo>
                  <a:cubicBezTo>
                    <a:pt x="77" y="128"/>
                    <a:pt x="77" y="128"/>
                    <a:pt x="77" y="128"/>
                  </a:cubicBezTo>
                  <a:cubicBezTo>
                    <a:pt x="169" y="275"/>
                    <a:pt x="169" y="275"/>
                    <a:pt x="169" y="275"/>
                  </a:cubicBezTo>
                  <a:cubicBezTo>
                    <a:pt x="246" y="275"/>
                    <a:pt x="246" y="275"/>
                    <a:pt x="246" y="275"/>
                  </a:cubicBezTo>
                  <a:cubicBezTo>
                    <a:pt x="246" y="275"/>
                    <a:pt x="183" y="177"/>
                    <a:pt x="183" y="177"/>
                  </a:cubicBezTo>
                  <a:cubicBezTo>
                    <a:pt x="222" y="167"/>
                    <a:pt x="247" y="140"/>
                    <a:pt x="247" y="9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3130588" y="1749425"/>
              <a:ext cx="434975" cy="178911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830300" y="1749425"/>
              <a:ext cx="2203450" cy="1789112"/>
            </a:xfrm>
            <a:custGeom>
              <a:avLst/>
              <a:gdLst/>
              <a:ahLst/>
              <a:cxnLst/>
              <a:rect l="l" t="t" r="r" b="b"/>
              <a:pathLst>
                <a:path w="1388" h="1127" extrusionOk="0">
                  <a:moveTo>
                    <a:pt x="573" y="0"/>
                  </a:moveTo>
                  <a:lnTo>
                    <a:pt x="0" y="1127"/>
                  </a:lnTo>
                  <a:lnTo>
                    <a:pt x="307" y="1127"/>
                  </a:lnTo>
                  <a:lnTo>
                    <a:pt x="401" y="939"/>
                  </a:lnTo>
                  <a:lnTo>
                    <a:pt x="864" y="939"/>
                  </a:lnTo>
                  <a:lnTo>
                    <a:pt x="749" y="705"/>
                  </a:lnTo>
                  <a:lnTo>
                    <a:pt x="516" y="705"/>
                  </a:lnTo>
                  <a:lnTo>
                    <a:pt x="688" y="356"/>
                  </a:lnTo>
                  <a:lnTo>
                    <a:pt x="692" y="356"/>
                  </a:lnTo>
                  <a:lnTo>
                    <a:pt x="1072" y="1127"/>
                  </a:lnTo>
                  <a:lnTo>
                    <a:pt x="1388" y="1127"/>
                  </a:lnTo>
                  <a:lnTo>
                    <a:pt x="815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5670588" y="1749425"/>
              <a:ext cx="1670050" cy="1789112"/>
            </a:xfrm>
            <a:custGeom>
              <a:avLst/>
              <a:gdLst/>
              <a:ahLst/>
              <a:cxnLst/>
              <a:rect l="l" t="t" r="r" b="b"/>
              <a:pathLst>
                <a:path w="257" h="275" extrusionOk="0">
                  <a:moveTo>
                    <a:pt x="213" y="133"/>
                  </a:moveTo>
                  <a:cubicBezTo>
                    <a:pt x="234" y="121"/>
                    <a:pt x="245" y="102"/>
                    <a:pt x="245" y="75"/>
                  </a:cubicBezTo>
                  <a:cubicBezTo>
                    <a:pt x="245" y="30"/>
                    <a:pt x="212" y="0"/>
                    <a:pt x="15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163" y="275"/>
                    <a:pt x="163" y="275"/>
                    <a:pt x="163" y="275"/>
                  </a:cubicBezTo>
                  <a:cubicBezTo>
                    <a:pt x="220" y="275"/>
                    <a:pt x="257" y="245"/>
                    <a:pt x="257" y="198"/>
                  </a:cubicBezTo>
                  <a:cubicBezTo>
                    <a:pt x="257" y="166"/>
                    <a:pt x="239" y="142"/>
                    <a:pt x="213" y="133"/>
                  </a:cubicBezTo>
                  <a:moveTo>
                    <a:pt x="67" y="59"/>
                  </a:moveTo>
                  <a:cubicBezTo>
                    <a:pt x="157" y="59"/>
                    <a:pt x="157" y="59"/>
                    <a:pt x="157" y="59"/>
                  </a:cubicBezTo>
                  <a:cubicBezTo>
                    <a:pt x="170" y="59"/>
                    <a:pt x="180" y="69"/>
                    <a:pt x="180" y="83"/>
                  </a:cubicBezTo>
                  <a:cubicBezTo>
                    <a:pt x="180" y="97"/>
                    <a:pt x="170" y="107"/>
                    <a:pt x="156" y="107"/>
                  </a:cubicBezTo>
                  <a:cubicBezTo>
                    <a:pt x="67" y="107"/>
                    <a:pt x="67" y="107"/>
                    <a:pt x="67" y="107"/>
                  </a:cubicBezTo>
                  <a:lnTo>
                    <a:pt x="67" y="59"/>
                  </a:lnTo>
                  <a:close/>
                  <a:moveTo>
                    <a:pt x="158" y="218"/>
                  </a:moveTo>
                  <a:cubicBezTo>
                    <a:pt x="67" y="218"/>
                    <a:pt x="67" y="218"/>
                    <a:pt x="67" y="218"/>
                  </a:cubicBezTo>
                  <a:cubicBezTo>
                    <a:pt x="67" y="162"/>
                    <a:pt x="67" y="162"/>
                    <a:pt x="67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75" y="162"/>
                    <a:pt x="187" y="173"/>
                    <a:pt x="187" y="189"/>
                  </a:cubicBezTo>
                  <a:cubicBezTo>
                    <a:pt x="187" y="206"/>
                    <a:pt x="175" y="218"/>
                    <a:pt x="158" y="21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7529550" y="1749425"/>
              <a:ext cx="1630363" cy="1828800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182" y="154"/>
                  </a:moveTo>
                  <a:cubicBezTo>
                    <a:pt x="182" y="196"/>
                    <a:pt x="163" y="219"/>
                    <a:pt x="125" y="219"/>
                  </a:cubicBezTo>
                  <a:cubicBezTo>
                    <a:pt x="87" y="219"/>
                    <a:pt x="68" y="196"/>
                    <a:pt x="68" y="15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234"/>
                    <a:pt x="44" y="281"/>
                    <a:pt x="125" y="281"/>
                  </a:cubicBezTo>
                  <a:cubicBezTo>
                    <a:pt x="206" y="281"/>
                    <a:pt x="251" y="234"/>
                    <a:pt x="251" y="149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182" y="0"/>
                    <a:pt x="182" y="0"/>
                    <a:pt x="182" y="0"/>
                  </a:cubicBezTo>
                  <a:lnTo>
                    <a:pt x="182" y="1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9309138" y="1716088"/>
              <a:ext cx="1579563" cy="1862137"/>
            </a:xfrm>
            <a:custGeom>
              <a:avLst/>
              <a:gdLst/>
              <a:ahLst/>
              <a:cxnLst/>
              <a:rect l="l" t="t" r="r" b="b"/>
              <a:pathLst>
                <a:path w="243" h="286" extrusionOk="0">
                  <a:moveTo>
                    <a:pt x="156" y="115"/>
                  </a:moveTo>
                  <a:cubicBezTo>
                    <a:pt x="92" y="99"/>
                    <a:pt x="78" y="98"/>
                    <a:pt x="78" y="80"/>
                  </a:cubicBezTo>
                  <a:cubicBezTo>
                    <a:pt x="78" y="65"/>
                    <a:pt x="94" y="59"/>
                    <a:pt x="121" y="59"/>
                  </a:cubicBezTo>
                  <a:cubicBezTo>
                    <a:pt x="157" y="59"/>
                    <a:pt x="195" y="67"/>
                    <a:pt x="216" y="81"/>
                  </a:cubicBezTo>
                  <a:cubicBezTo>
                    <a:pt x="237" y="25"/>
                    <a:pt x="237" y="25"/>
                    <a:pt x="237" y="25"/>
                  </a:cubicBezTo>
                  <a:cubicBezTo>
                    <a:pt x="210" y="10"/>
                    <a:pt x="169" y="0"/>
                    <a:pt x="122" y="0"/>
                  </a:cubicBezTo>
                  <a:cubicBezTo>
                    <a:pt x="51" y="0"/>
                    <a:pt x="11" y="35"/>
                    <a:pt x="11" y="82"/>
                  </a:cubicBezTo>
                  <a:cubicBezTo>
                    <a:pt x="11" y="133"/>
                    <a:pt x="41" y="154"/>
                    <a:pt x="109" y="168"/>
                  </a:cubicBezTo>
                  <a:cubicBezTo>
                    <a:pt x="162" y="180"/>
                    <a:pt x="174" y="187"/>
                    <a:pt x="174" y="202"/>
                  </a:cubicBezTo>
                  <a:cubicBezTo>
                    <a:pt x="174" y="218"/>
                    <a:pt x="159" y="226"/>
                    <a:pt x="130" y="226"/>
                  </a:cubicBezTo>
                  <a:cubicBezTo>
                    <a:pt x="88" y="226"/>
                    <a:pt x="51" y="215"/>
                    <a:pt x="20" y="19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3" y="275"/>
                    <a:pt x="82" y="286"/>
                    <a:pt x="132" y="286"/>
                  </a:cubicBezTo>
                  <a:cubicBezTo>
                    <a:pt x="201" y="286"/>
                    <a:pt x="243" y="254"/>
                    <a:pt x="243" y="200"/>
                  </a:cubicBezTo>
                  <a:cubicBezTo>
                    <a:pt x="243" y="157"/>
                    <a:pt x="215" y="129"/>
                    <a:pt x="156" y="11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9" name="Google Shape;289;p4"/>
          <p:cNvSpPr txBox="1"/>
          <p:nvPr/>
        </p:nvSpPr>
        <p:spPr>
          <a:xfrm>
            <a:off x="9241309" y="51143"/>
            <a:ext cx="27911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Space Electronics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Space Products entity</a:t>
            </a:r>
            <a:endParaRPr sz="6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"/>
          <p:cNvSpPr txBox="1"/>
          <p:nvPr/>
        </p:nvSpPr>
        <p:spPr>
          <a:xfrm>
            <a:off x="8638539" y="842281"/>
            <a:ext cx="1845578" cy="1451248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Power &amp; Propulsion </a:t>
            </a:r>
            <a:r>
              <a:rPr lang="fr-FR" sz="18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Units</a:t>
            </a:r>
            <a:endParaRPr dirty="0"/>
          </a:p>
        </p:txBody>
      </p:sp>
      <p:sp>
        <p:nvSpPr>
          <p:cNvPr id="295" name="Google Shape;295;p4"/>
          <p:cNvSpPr txBox="1"/>
          <p:nvPr/>
        </p:nvSpPr>
        <p:spPr>
          <a:xfrm>
            <a:off x="8628463" y="2355769"/>
            <a:ext cx="1855654" cy="1451248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Platform &amp; </a:t>
            </a:r>
            <a:r>
              <a:rPr lang="fr-FR" sz="18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Payload</a:t>
            </a: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Processing</a:t>
            </a: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Units</a:t>
            </a:r>
            <a:endParaRPr dirty="0"/>
          </a:p>
        </p:txBody>
      </p:sp>
      <p:sp>
        <p:nvSpPr>
          <p:cNvPr id="299" name="Google Shape;299;p4"/>
          <p:cNvSpPr txBox="1"/>
          <p:nvPr/>
        </p:nvSpPr>
        <p:spPr>
          <a:xfrm>
            <a:off x="8628463" y="3850940"/>
            <a:ext cx="1855654" cy="14400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Sensors &amp; Actuators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/>
          <p:cNvPicPr>
            <a:picLocks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8539" y="842281"/>
            <a:ext cx="6840000" cy="145124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Image 3"/>
          <p:cNvPicPr>
            <a:picLocks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88463" y="2365349"/>
            <a:ext cx="6840000" cy="144166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Image 4"/>
          <p:cNvPicPr>
            <a:picLocks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8539" y="3858550"/>
            <a:ext cx="6840000" cy="143239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9" name="Google Shape;219;p2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3258" y="2530958"/>
            <a:ext cx="906193" cy="94231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/>
          <p:cNvSpPr txBox="1"/>
          <p:nvPr/>
        </p:nvSpPr>
        <p:spPr>
          <a:xfrm>
            <a:off x="2200940" y="3461830"/>
            <a:ext cx="2038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On-</a:t>
            </a:r>
            <a:r>
              <a:rPr lang="fr-FR" b="1" dirty="0" err="1">
                <a:solidFill>
                  <a:srgbClr val="002060"/>
                </a:solidFill>
              </a:rPr>
              <a:t>board</a:t>
            </a:r>
            <a:r>
              <a:rPr lang="fr-FR" b="1" dirty="0">
                <a:solidFill>
                  <a:srgbClr val="002060"/>
                </a:solidFill>
              </a:rPr>
              <a:t> Computers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4503409" y="3473276"/>
            <a:ext cx="1591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rgbClr val="002060"/>
                </a:solidFill>
              </a:rPr>
              <a:t>Ciphering</a:t>
            </a:r>
            <a:r>
              <a:rPr lang="fr-FR" b="1" dirty="0">
                <a:solidFill>
                  <a:srgbClr val="002060"/>
                </a:solidFill>
              </a:rPr>
              <a:t> unit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6094890" y="3461830"/>
            <a:ext cx="2533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rgbClr val="002060"/>
                </a:solidFill>
              </a:rPr>
              <a:t>Payload</a:t>
            </a:r>
            <a:r>
              <a:rPr lang="fr-FR" b="1" dirty="0">
                <a:solidFill>
                  <a:srgbClr val="002060"/>
                </a:solidFill>
              </a:rPr>
              <a:t> Data Handling unit</a:t>
            </a: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6863" y="952075"/>
            <a:ext cx="761583" cy="83004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2392" y="968517"/>
            <a:ext cx="707662" cy="774384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14291">
            <a:off x="3724819" y="1153880"/>
            <a:ext cx="836338" cy="396092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9575" y="1038765"/>
            <a:ext cx="828595" cy="704136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 rotWithShape="1">
          <a:blip r:embed="rId11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7187" y="1084975"/>
            <a:ext cx="1466915" cy="675250"/>
          </a:xfrm>
          <a:prstGeom prst="rect">
            <a:avLst/>
          </a:prstGeom>
          <a:noFill/>
        </p:spPr>
      </p:pic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12" cstate="email">
            <a:grayscl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965" b="100000" l="259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8875" y="2452703"/>
            <a:ext cx="914743" cy="881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 12"/>
          <p:cNvPicPr>
            <a:picLocks noChangeAspect="1"/>
          </p:cNvPicPr>
          <p:nvPr/>
        </p:nvPicPr>
        <p:blipFill>
          <a:blip r:embed="rId14" cstate="email">
            <a:grayscl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6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8707" y="2491744"/>
            <a:ext cx="855089" cy="936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8471" l="0" r="983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3855" y="2530958"/>
            <a:ext cx="947492" cy="8719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ZoneTexte 42"/>
          <p:cNvSpPr txBox="1"/>
          <p:nvPr/>
        </p:nvSpPr>
        <p:spPr>
          <a:xfrm>
            <a:off x="2732574" y="1894542"/>
            <a:ext cx="1935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Electric Propulsion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5490572" y="1894542"/>
            <a:ext cx="302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Power Distribution &amp; </a:t>
            </a:r>
            <a:r>
              <a:rPr lang="fr-FR" b="1" dirty="0" err="1">
                <a:solidFill>
                  <a:srgbClr val="002060"/>
                </a:solidFill>
              </a:rPr>
              <a:t>Regulation</a:t>
            </a:r>
            <a:endParaRPr lang="fr-FR" b="1" dirty="0">
              <a:solidFill>
                <a:srgbClr val="002060"/>
              </a:solidFill>
            </a:endParaRPr>
          </a:p>
        </p:txBody>
      </p:sp>
      <p:grpSp>
        <p:nvGrpSpPr>
          <p:cNvPr id="53" name="Groupe 2"/>
          <p:cNvGrpSpPr>
            <a:grpSpLocks noChangeAspect="1"/>
          </p:cNvGrpSpPr>
          <p:nvPr/>
        </p:nvGrpSpPr>
        <p:grpSpPr bwMode="auto">
          <a:xfrm>
            <a:off x="1804960" y="2542523"/>
            <a:ext cx="927614" cy="803042"/>
            <a:chOff x="6821137" y="1458578"/>
            <a:chExt cx="3791001" cy="3632015"/>
          </a:xfrm>
        </p:grpSpPr>
        <p:sp>
          <p:nvSpPr>
            <p:cNvPr id="54" name="Oval 2"/>
            <p:cNvSpPr>
              <a:spLocks noChangeArrowheads="1"/>
            </p:cNvSpPr>
            <p:nvPr/>
          </p:nvSpPr>
          <p:spPr bwMode="auto">
            <a:xfrm rot="21112598">
              <a:off x="6821137" y="3658685"/>
              <a:ext cx="3791001" cy="1265408"/>
            </a:xfrm>
            <a:prstGeom prst="ellipse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lnSpc>
                  <a:spcPct val="95000"/>
                </a:lnSpc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GB" sz="1361" b="1" dirty="0">
                <a:solidFill>
                  <a:prstClr val="white"/>
                </a:solidFill>
                <a:latin typeface="Arial" charset="0"/>
                <a:cs typeface="Arial" pitchFamily="34" charset="0"/>
              </a:endParaRPr>
            </a:p>
          </p:txBody>
        </p:sp>
        <p:pic>
          <p:nvPicPr>
            <p:cNvPr id="55" name="Picture 12" descr="OSCAR 4"/>
            <p:cNvPicPr>
              <a:picLocks noChangeAspect="1" noChangeArrowheads="1"/>
            </p:cNvPicPr>
            <p:nvPr/>
          </p:nvPicPr>
          <p:blipFill>
            <a:blip r:embed="rId18" cstate="email">
              <a:clrChange>
                <a:clrFrom>
                  <a:srgbClr val="FF0000"/>
                </a:clrFrom>
                <a:clrTo>
                  <a:srgbClr val="FF0000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6410" y="1458578"/>
              <a:ext cx="3048455" cy="363201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4" name="Image 73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912680" y="2470500"/>
            <a:ext cx="737162" cy="863236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8F5C5C39-5F91-4308-A63B-A34B28081B34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380" b="90326" l="5871" r="95997">
                        <a14:foregroundMark x1="10007" y1="61916" x2="5937" y2="44219"/>
                        <a14:foregroundMark x1="11699" y1="77110" x2="11808" y2="78575"/>
                        <a14:foregroundMark x1="10807" y1="65078" x2="11301" y2="71739"/>
                        <a14:foregroundMark x1="11808" y1="78575" x2="21530" y2="82742"/>
                        <a14:foregroundMark x1="34313" y1="86860" x2="49566" y2="90326"/>
                        <a14:foregroundMark x1="61841" y1="57622" x2="61841" y2="57622"/>
                        <a14:foregroundMark x1="61841" y1="57527" x2="61841" y2="57527"/>
                        <a14:foregroundMark x1="63042" y1="59840" x2="63042" y2="59840"/>
                        <a14:foregroundMark x1="63042" y1="59840" x2="63042" y2="59840"/>
                        <a14:foregroundMark x1="63175" y1="64276" x2="63175" y2="64276"/>
                        <a14:foregroundMark x1="63175" y1="64276" x2="63175" y2="64276"/>
                        <a14:foregroundMark x1="57772" y1="83294" x2="83656" y2="48042"/>
                        <a14:foregroundMark x1="83656" y1="48042" x2="91127" y2="14063"/>
                        <a14:foregroundMark x1="41961" y1="25720" x2="41961" y2="25720"/>
                        <a14:foregroundMark x1="41961" y1="25720" x2="41961" y2="25720"/>
                        <a14:foregroundMark x1="70981" y1="17697" x2="70981" y2="17697"/>
                        <a14:foregroundMark x1="70981" y1="17697" x2="70981" y2="17697"/>
                        <a14:foregroundMark x1="79453" y1="6560" x2="79453" y2="6560"/>
                        <a14:foregroundMark x1="79453" y1="6560" x2="79453" y2="6560"/>
                        <a14:foregroundMark x1="63442" y1="5380" x2="63442" y2="5380"/>
                        <a14:foregroundMark x1="63442" y1="5380" x2="63442" y2="5380"/>
                        <a14:foregroundMark x1="78452" y1="5474" x2="78452" y2="5474"/>
                        <a14:foregroundMark x1="78452" y1="5474" x2="78452" y2="5474"/>
                        <a14:foregroundMark x1="79987" y1="5710" x2="79987" y2="5710"/>
                        <a14:foregroundMark x1="79987" y1="5710" x2="79987" y2="5710"/>
                        <a14:foregroundMark x1="75717" y1="6748" x2="75717" y2="6748"/>
                        <a14:foregroundMark x1="75717" y1="6748" x2="75717" y2="6748"/>
                        <a14:foregroundMark x1="76785" y1="6748" x2="76518" y2="5899"/>
                        <a14:foregroundMark x1="95997" y1="9910" x2="95997" y2="9910"/>
                        <a14:foregroundMark x1="95997" y1="9910" x2="95997" y2="9910"/>
                        <a14:foregroundMark x1="27077" y1="85044" x2="28819" y2="85654"/>
                        <a14:foregroundMark x1="21712" y1="83164" x2="25362" y2="84443"/>
                        <a14:foregroundMark x1="28819" y1="85654" x2="24083" y2="81359"/>
                        <a14:foregroundMark x1="24083" y1="81359" x2="22015" y2="82916"/>
                        <a14:backgroundMark x1="1201" y1="80038" x2="10073" y2="79896"/>
                        <a14:backgroundMark x1="28565" y1="85853" x2="55637" y2="94573"/>
                        <a14:backgroundMark x1="10073" y1="79896" x2="21520" y2="83583"/>
                        <a14:backgroundMark x1="55637" y1="94573" x2="44696" y2="94903"/>
                        <a14:backgroundMark x1="44696" y1="94903" x2="1401" y2="80415"/>
                        <a14:backgroundMark x1="1401" y1="80415" x2="934" y2="80085"/>
                        <a14:backgroundMark x1="21081" y1="83624" x2="27085" y2="86173"/>
                        <a14:backgroundMark x1="27085" y1="86173" x2="22015" y2="84379"/>
                        <a14:backgroundMark x1="27485" y1="85606" x2="21414" y2="83908"/>
                        <a14:backgroundMark x1="10807" y1="71779" x2="11674" y2="77112"/>
                        <a14:backgroundMark x1="11674" y1="77112" x2="10207" y2="72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87606" y="929202"/>
            <a:ext cx="645937" cy="913102"/>
          </a:xfrm>
          <a:prstGeom prst="rect">
            <a:avLst/>
          </a:prstGeom>
          <a:noFill/>
          <a:ln>
            <a:noFill/>
          </a:ln>
          <a:effectLst>
            <a:outerShdw blurRad="63500" dist="50800" dir="5400000" sx="105000" sy="105000" algn="ctr" rotWithShape="0">
              <a:schemeClr val="bg1"/>
            </a:outerShdw>
          </a:effectLst>
        </p:spPr>
      </p:pic>
      <p:grpSp>
        <p:nvGrpSpPr>
          <p:cNvPr id="52" name="Groupe 51">
            <a:extLst>
              <a:ext uri="{FF2B5EF4-FFF2-40B4-BE49-F238E27FC236}">
                <a16:creationId xmlns:a16="http://schemas.microsoft.com/office/drawing/2014/main" id="{0E2DAEE9-AD70-4DF1-908D-0ECEF27FE128}"/>
              </a:ext>
            </a:extLst>
          </p:cNvPr>
          <p:cNvGrpSpPr/>
          <p:nvPr/>
        </p:nvGrpSpPr>
        <p:grpSpPr>
          <a:xfrm>
            <a:off x="1798539" y="5288767"/>
            <a:ext cx="8685578" cy="1339484"/>
            <a:chOff x="1788463" y="5217154"/>
            <a:chExt cx="8685578" cy="1339484"/>
          </a:xfrm>
        </p:grpSpPr>
        <p:grpSp>
          <p:nvGrpSpPr>
            <p:cNvPr id="56" name="Groupe 55">
              <a:extLst>
                <a:ext uri="{FF2B5EF4-FFF2-40B4-BE49-F238E27FC236}">
                  <a16:creationId xmlns:a16="http://schemas.microsoft.com/office/drawing/2014/main" id="{B025352B-294A-4E6E-B14E-B2E8334E9A07}"/>
                </a:ext>
              </a:extLst>
            </p:cNvPr>
            <p:cNvGrpSpPr/>
            <p:nvPr/>
          </p:nvGrpSpPr>
          <p:grpSpPr>
            <a:xfrm>
              <a:off x="1788463" y="5217154"/>
              <a:ext cx="8685578" cy="1339484"/>
              <a:chOff x="1798539" y="3950193"/>
              <a:chExt cx="8685578" cy="1339484"/>
            </a:xfrm>
          </p:grpSpPr>
          <p:sp>
            <p:nvSpPr>
              <p:cNvPr id="62" name="Google Shape;299;p4">
                <a:extLst>
                  <a:ext uri="{FF2B5EF4-FFF2-40B4-BE49-F238E27FC236}">
                    <a16:creationId xmlns:a16="http://schemas.microsoft.com/office/drawing/2014/main" id="{C17986DA-7C54-4C0E-BA8B-4CF8F5AB6990}"/>
                  </a:ext>
                </a:extLst>
              </p:cNvPr>
              <p:cNvSpPr txBox="1"/>
              <p:nvPr/>
            </p:nvSpPr>
            <p:spPr>
              <a:xfrm>
                <a:off x="8628463" y="3950193"/>
                <a:ext cx="1855654" cy="1339484"/>
              </a:xfrm>
              <a:prstGeom prst="rect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dirty="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Batteries</a:t>
                </a:r>
                <a:endParaRPr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4" name="Image 63">
                <a:extLst>
                  <a:ext uri="{FF2B5EF4-FFF2-40B4-BE49-F238E27FC236}">
                    <a16:creationId xmlns:a16="http://schemas.microsoft.com/office/drawing/2014/main" id="{ECACA9D3-9D0F-4F61-8C55-3E90D1049C4B}"/>
                  </a:ext>
                </a:extLst>
              </p:cNvPr>
              <p:cNvPicPr>
                <a:picLocks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798539" y="3953163"/>
                <a:ext cx="6840000" cy="133651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  <p:sp>
            <p:nvSpPr>
              <p:cNvPr id="65" name="ZoneTexte 64">
                <a:extLst>
                  <a:ext uri="{FF2B5EF4-FFF2-40B4-BE49-F238E27FC236}">
                    <a16:creationId xmlns:a16="http://schemas.microsoft.com/office/drawing/2014/main" id="{534BDEBC-2253-418E-995E-0357E3810D29}"/>
                  </a:ext>
                </a:extLst>
              </p:cNvPr>
              <p:cNvSpPr txBox="1"/>
              <p:nvPr/>
            </p:nvSpPr>
            <p:spPr>
              <a:xfrm>
                <a:off x="2175829" y="4906541"/>
                <a:ext cx="185178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>
                    <a:solidFill>
                      <a:srgbClr val="002060"/>
                    </a:solidFill>
                  </a:rPr>
                  <a:t>Launcher</a:t>
                </a:r>
              </a:p>
            </p:txBody>
          </p:sp>
          <p:sp>
            <p:nvSpPr>
              <p:cNvPr id="66" name="ZoneTexte 65">
                <a:extLst>
                  <a:ext uri="{FF2B5EF4-FFF2-40B4-BE49-F238E27FC236}">
                    <a16:creationId xmlns:a16="http://schemas.microsoft.com/office/drawing/2014/main" id="{70D5E88E-4CAB-450D-9876-924EE557A20B}"/>
                  </a:ext>
                </a:extLst>
              </p:cNvPr>
              <p:cNvSpPr txBox="1"/>
              <p:nvPr/>
            </p:nvSpPr>
            <p:spPr>
              <a:xfrm>
                <a:off x="5861057" y="4916514"/>
                <a:ext cx="27294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>
                    <a:solidFill>
                      <a:srgbClr val="002060"/>
                    </a:solidFill>
                  </a:rPr>
                  <a:t>LEO           MEO / GEO</a:t>
                </a:r>
              </a:p>
            </p:txBody>
          </p:sp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A6BE4848-F919-4731-B15A-B76F6E1A79D5}"/>
                  </a:ext>
                </a:extLst>
              </p:cNvPr>
              <p:cNvSpPr txBox="1"/>
              <p:nvPr/>
            </p:nvSpPr>
            <p:spPr>
              <a:xfrm>
                <a:off x="4009637" y="4897667"/>
                <a:ext cx="185178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>
                    <a:solidFill>
                      <a:srgbClr val="002060"/>
                    </a:solidFill>
                  </a:rPr>
                  <a:t>Constellations</a:t>
                </a:r>
              </a:p>
            </p:txBody>
          </p:sp>
        </p:grp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D6B7827B-AFA5-4638-9038-7B2815B915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email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6436" b="96089" l="4067" r="9855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1742" y="5363340"/>
              <a:ext cx="942953" cy="848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8" name="Picture 9">
              <a:extLst>
                <a:ext uri="{FF2B5EF4-FFF2-40B4-BE49-F238E27FC236}">
                  <a16:creationId xmlns:a16="http://schemas.microsoft.com/office/drawing/2014/main" id="{30884B14-BCAA-42B4-B874-C79FD26D4312}"/>
                </a:ext>
              </a:extLst>
            </p:cNvPr>
            <p:cNvPicPr/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23734" y="5484048"/>
              <a:ext cx="686898" cy="541460"/>
            </a:xfrm>
            <a:prstGeom prst="rect">
              <a:avLst/>
            </a:prstGeom>
          </p:spPr>
        </p:pic>
        <p:pic>
          <p:nvPicPr>
            <p:cNvPr id="59" name="Picture 10">
              <a:extLst>
                <a:ext uri="{FF2B5EF4-FFF2-40B4-BE49-F238E27FC236}">
                  <a16:creationId xmlns:a16="http://schemas.microsoft.com/office/drawing/2014/main" id="{3F561961-5583-4F1C-BE1D-D4CA0E4CF4BC}"/>
                </a:ext>
              </a:extLst>
            </p:cNvPr>
            <p:cNvPicPr/>
            <p:nvPr/>
          </p:nvPicPr>
          <p:blipFill>
            <a:blip r:embed="rId25" cstate="email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bright="2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5855" y="5369908"/>
              <a:ext cx="1078049" cy="770828"/>
            </a:xfrm>
            <a:prstGeom prst="rect">
              <a:avLst/>
            </a:prstGeom>
          </p:spPr>
        </p:pic>
        <p:pic>
          <p:nvPicPr>
            <p:cNvPr id="60" name="Image 20">
              <a:extLst>
                <a:ext uri="{FF2B5EF4-FFF2-40B4-BE49-F238E27FC236}">
                  <a16:creationId xmlns:a16="http://schemas.microsoft.com/office/drawing/2014/main" id="{66581EFF-8DAC-49B4-9531-6CF193A81DE7}"/>
                </a:ext>
              </a:extLst>
            </p:cNvPr>
            <p:cNvPicPr/>
            <p:nvPr/>
          </p:nvPicPr>
          <p:blipFill>
            <a:blip r:embed="rId27" cstate="email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3429" b="94571" l="6280" r="95469">
                          <a14:foregroundMark x1="13355" y1="21714" x2="4928" y2="30571"/>
                          <a14:foregroundMark x1="4928" y1="30571" x2="4134" y2="49571"/>
                          <a14:foregroundMark x1="4134" y1="49571" x2="6359" y2="65714"/>
                          <a14:foregroundMark x1="8612" y1="67714" x2="12798" y2="71429"/>
                          <a14:foregroundMark x1="7968" y1="67143" x2="8612" y2="67714"/>
                          <a14:foregroundMark x1="6359" y1="65714" x2="7485" y2="66714"/>
                          <a14:foregroundMark x1="21304" y1="12000" x2="30127" y2="5857"/>
                          <a14:foregroundMark x1="42846" y1="5714" x2="56677" y2="11000"/>
                          <a14:foregroundMark x1="56677" y1="11000" x2="54610" y2="17857"/>
                          <a14:foregroundMark x1="29968" y1="5714" x2="27186" y2="4429"/>
                          <a14:foregroundMark x1="55644" y1="11571" x2="96741" y2="26857"/>
                          <a14:foregroundMark x1="93727" y1="39571" x2="92846" y2="43286"/>
                          <a14:foregroundMark x1="96741" y1="26857" x2="93727" y2="39571"/>
                          <a14:foregroundMark x1="92846" y1="43286" x2="93323" y2="59714"/>
                          <a14:foregroundMark x1="93323" y1="59714" x2="88633" y2="67714"/>
                          <a14:foregroundMark x1="95469" y1="36286" x2="94038" y2="26857"/>
                          <a14:foregroundMark x1="40302" y1="5571" x2="35056" y2="5286"/>
                          <a14:foregroundMark x1="40143" y1="5286" x2="34261" y2="6143"/>
                          <a14:foregroundMark x1="34499" y1="5286" x2="41176" y2="6714"/>
                          <a14:foregroundMark x1="42289" y1="5429" x2="33148" y2="6000"/>
                          <a14:foregroundMark x1="33148" y1="6000" x2="33148" y2="6000"/>
                          <a14:foregroundMark x1="63672" y1="89429" x2="55167" y2="94714"/>
                          <a14:foregroundMark x1="55167" y1="94714" x2="52703" y2="83714"/>
                          <a14:foregroundMark x1="22973" y1="68857" x2="22973" y2="68857"/>
                          <a14:foregroundMark x1="36486" y1="3429" x2="36486" y2="3429"/>
                          <a14:foregroundMark x1="36328" y1="4000" x2="36328" y2="4000"/>
                          <a14:backgroundMark x1="8585" y1="66286" x2="8585" y2="66286"/>
                          <a14:backgroundMark x1="8267" y1="67714" x2="8267" y2="67714"/>
                          <a14:backgroundMark x1="8188" y1="66714" x2="8188" y2="66714"/>
                          <a14:backgroundMark x1="8188" y1="67143" x2="8188" y2="67143"/>
                          <a14:backgroundMark x1="8188" y1="67143" x2="8188" y2="67143"/>
                          <a14:backgroundMark x1="7949" y1="67000" x2="7949" y2="67000"/>
                          <a14:backgroundMark x1="21940" y1="71571" x2="21940" y2="71571"/>
                          <a14:backgroundMark x1="30286" y1="75286" x2="30286" y2="75286"/>
                          <a14:backgroundMark x1="52544" y1="83571" x2="52544" y2="83571"/>
                          <a14:backgroundMark x1="87281" y1="30000" x2="87281" y2="30000"/>
                          <a14:backgroundMark x1="93720" y1="39571" x2="93720" y2="39571"/>
                          <a14:backgroundMark x1="65739" y1="21286" x2="65739" y2="21286"/>
                          <a14:backgroundMark x1="75278" y1="25143" x2="75278" y2="25143"/>
                          <a14:backgroundMark x1="52941" y1="16714" x2="52941" y2="16714"/>
                          <a14:backgroundMark x1="44038" y1="13143" x2="44038" y2="13143"/>
                          <a14:backgroundMark x1="31240" y1="7143" x2="31240" y2="7143"/>
                          <a14:backgroundMark x1="32353" y1="6143" x2="32353" y2="6143"/>
                          <a14:backgroundMark x1="31638" y1="5714" x2="31638" y2="57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71019" y="5408974"/>
              <a:ext cx="1355429" cy="691609"/>
            </a:xfrm>
            <a:prstGeom prst="rect">
              <a:avLst/>
            </a:prstGeom>
            <a:ln w="28575">
              <a:noFill/>
            </a:ln>
          </p:spPr>
        </p:pic>
        <p:pic>
          <p:nvPicPr>
            <p:cNvPr id="61" name="Picture 9">
              <a:extLst>
                <a:ext uri="{FF2B5EF4-FFF2-40B4-BE49-F238E27FC236}">
                  <a16:creationId xmlns:a16="http://schemas.microsoft.com/office/drawing/2014/main" id="{96E81AB5-7E81-4420-BFB7-EBD531D653F3}"/>
                </a:ext>
              </a:extLst>
            </p:cNvPr>
            <p:cNvPicPr/>
            <p:nvPr/>
          </p:nvPicPr>
          <p:blipFill rotWithShape="1">
            <a:blip r:embed="rId29" cstate="email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ackgroundRemoval t="3333" b="95833" l="1778" r="97889">
                          <a14:foregroundMark x1="38444" y1="11833" x2="38444" y2="11833"/>
                          <a14:foregroundMark x1="36778" y1="12333" x2="36778" y2="12333"/>
                          <a14:foregroundMark x1="38444" y1="7000" x2="38444" y2="7000"/>
                          <a14:foregroundMark x1="43444" y1="5167" x2="43444" y2="5167"/>
                          <a14:foregroundMark x1="45333" y1="5000" x2="45333" y2="5000"/>
                          <a14:foregroundMark x1="43000" y1="4000" x2="43000" y2="4000"/>
                          <a14:foregroundMark x1="42556" y1="4333" x2="42556" y2="4333"/>
                          <a14:foregroundMark x1="42222" y1="4667" x2="42222" y2="4667"/>
                          <a14:foregroundMark x1="44000" y1="4167" x2="44000" y2="4167"/>
                          <a14:foregroundMark x1="44556" y1="4167" x2="44556" y2="4167"/>
                          <a14:foregroundMark x1="45000" y1="4333" x2="45000" y2="4333"/>
                          <a14:foregroundMark x1="45222" y1="4500" x2="45222" y2="4500"/>
                          <a14:foregroundMark x1="45778" y1="5167" x2="45778" y2="5167"/>
                          <a14:foregroundMark x1="41333" y1="5167" x2="41000" y2="5167"/>
                          <a14:foregroundMark x1="40444" y1="4667" x2="40444" y2="4667"/>
                          <a14:foregroundMark x1="39556" y1="5000" x2="39556" y2="5000"/>
                          <a14:foregroundMark x1="38222" y1="4667" x2="38222" y2="4667"/>
                          <a14:foregroundMark x1="37667" y1="4667" x2="37667" y2="4667"/>
                          <a14:foregroundMark x1="37556" y1="4667" x2="37556" y2="4667"/>
                          <a14:foregroundMark x1="36889" y1="6500" x2="36778" y2="6833"/>
                          <a14:foregroundMark x1="36222" y1="7667" x2="35667" y2="8000"/>
                          <a14:foregroundMark x1="35556" y1="8167" x2="35556" y2="8167"/>
                          <a14:foregroundMark x1="35556" y1="8000" x2="35556" y2="8000"/>
                          <a14:foregroundMark x1="35889" y1="6333" x2="35889" y2="6333"/>
                          <a14:foregroundMark x1="35111" y1="7167" x2="35111" y2="7167"/>
                          <a14:foregroundMark x1="33556" y1="7667" x2="33556" y2="7667"/>
                          <a14:foregroundMark x1="32556" y1="8500" x2="32556" y2="8500"/>
                          <a14:foregroundMark x1="34111" y1="7500" x2="34111" y2="7500"/>
                          <a14:foregroundMark x1="11889" y1="17167" x2="7889" y2="18833"/>
                          <a14:foregroundMark x1="35667" y1="7167" x2="11889" y2="17167"/>
                          <a14:foregroundMark x1="7889" y1="18833" x2="2333" y2="40833"/>
                          <a14:foregroundMark x1="2333" y1="40833" x2="11222" y2="55167"/>
                          <a14:foregroundMark x1="11222" y1="55167" x2="62222" y2="95167"/>
                          <a14:foregroundMark x1="62222" y1="95167" x2="87000" y2="69500"/>
                          <a14:foregroundMark x1="87000" y1="69500" x2="94556" y2="50833"/>
                          <a14:foregroundMark x1="94556" y1="50833" x2="84889" y2="35000"/>
                          <a14:foregroundMark x1="84889" y1="35000" x2="81000" y2="34000"/>
                          <a14:foregroundMark x1="6000" y1="49167" x2="6000" y2="49167"/>
                          <a14:foregroundMark x1="2111" y1="28167" x2="2111" y2="28167"/>
                          <a14:foregroundMark x1="58778" y1="10833" x2="58778" y2="10833"/>
                          <a14:foregroundMark x1="55667" y1="9833" x2="55667" y2="9833"/>
                          <a14:foregroundMark x1="54889" y1="9833" x2="54889" y2="9833"/>
                          <a14:foregroundMark x1="54556" y1="10667" x2="54556" y2="10667"/>
                          <a14:foregroundMark x1="54222" y1="10667" x2="54222" y2="10667"/>
                          <a14:foregroundMark x1="53333" y1="11000" x2="53333" y2="11000"/>
                          <a14:foregroundMark x1="52778" y1="11333" x2="52778" y2="11333"/>
                          <a14:foregroundMark x1="52444" y1="12500" x2="52444" y2="12500"/>
                          <a14:foregroundMark x1="52111" y1="11333" x2="52111" y2="11333"/>
                          <a14:foregroundMark x1="51111" y1="11833" x2="51111" y2="11833"/>
                          <a14:foregroundMark x1="57667" y1="10167" x2="57667" y2="10167"/>
                          <a14:foregroundMark x1="59333" y1="10167" x2="59333" y2="10167"/>
                          <a14:foregroundMark x1="59556" y1="10167" x2="59556" y2="10167"/>
                          <a14:foregroundMark x1="60111" y1="10667" x2="60111" y2="10667"/>
                          <a14:foregroundMark x1="59111" y1="9667" x2="58556" y2="9667"/>
                          <a14:foregroundMark x1="58000" y1="9333" x2="58000" y2="9333"/>
                          <a14:foregroundMark x1="58000" y1="9333" x2="58000" y2="9333"/>
                          <a14:foregroundMark x1="57111" y1="9167" x2="57111" y2="9167"/>
                          <a14:foregroundMark x1="56889" y1="9167" x2="56444" y2="9167"/>
                          <a14:foregroundMark x1="56444" y1="9167" x2="56444" y2="9167"/>
                          <a14:foregroundMark x1="55444" y1="9667" x2="55444" y2="9667"/>
                          <a14:foregroundMark x1="54667" y1="10167" x2="54667" y2="10167"/>
                          <a14:foregroundMark x1="54222" y1="10333" x2="54222" y2="10333"/>
                          <a14:foregroundMark x1="39222" y1="4167" x2="39222" y2="4167"/>
                          <a14:foregroundMark x1="40222" y1="3833" x2="40222" y2="3833"/>
                          <a14:foregroundMark x1="41000" y1="3833" x2="41000" y2="3833"/>
                          <a14:foregroundMark x1="40000" y1="4500" x2="39333" y2="4667"/>
                          <a14:foregroundMark x1="38444" y1="4667" x2="37889" y2="4667"/>
                          <a14:foregroundMark x1="37556" y1="4833" x2="37556" y2="4833"/>
                          <a14:foregroundMark x1="39222" y1="3500" x2="39222" y2="3500"/>
                          <a14:foregroundMark x1="40889" y1="3333" x2="41667" y2="3333"/>
                          <a14:foregroundMark x1="42333" y1="3500" x2="42333" y2="3500"/>
                          <a14:foregroundMark x1="70333" y1="17167" x2="70333" y2="17167"/>
                          <a14:foregroundMark x1="70778" y1="17000" x2="71222" y2="16833"/>
                          <a14:foregroundMark x1="72333" y1="16167" x2="72333" y2="16167"/>
                          <a14:foregroundMark x1="72333" y1="16167" x2="72333" y2="16167"/>
                          <a14:foregroundMark x1="68444" y1="18833" x2="75889" y2="17833"/>
                          <a14:foregroundMark x1="75111" y1="19167" x2="68333" y2="23500"/>
                          <a14:foregroundMark x1="75556" y1="16000" x2="75556" y2="16000"/>
                          <a14:foregroundMark x1="74889" y1="16667" x2="74889" y2="16667"/>
                          <a14:foregroundMark x1="75222" y1="17167" x2="75222" y2="17167"/>
                          <a14:foregroundMark x1="73778" y1="16167" x2="73778" y2="16167"/>
                          <a14:foregroundMark x1="73444" y1="15833" x2="73111" y2="15500"/>
                          <a14:foregroundMark x1="72444" y1="15500" x2="72444" y2="15500"/>
                          <a14:foregroundMark x1="72444" y1="15500" x2="72444" y2="15500"/>
                          <a14:foregroundMark x1="71444" y1="16333" x2="71444" y2="16333"/>
                          <a14:foregroundMark x1="71222" y1="16500" x2="70889" y2="16667"/>
                          <a14:foregroundMark x1="70333" y1="16667" x2="70333" y2="16667"/>
                          <a14:foregroundMark x1="70111" y1="17167" x2="69778" y2="17500"/>
                          <a14:foregroundMark x1="69667" y1="17500" x2="69667" y2="17500"/>
                          <a14:foregroundMark x1="69444" y1="17833" x2="69444" y2="17833"/>
                          <a14:foregroundMark x1="69333" y1="18167" x2="69333" y2="18167"/>
                          <a14:foregroundMark x1="69111" y1="18500" x2="69111" y2="18500"/>
                          <a14:foregroundMark x1="69000" y1="18667" x2="68889" y2="19000"/>
                          <a14:foregroundMark x1="68778" y1="19000" x2="68778" y2="19000"/>
                          <a14:foregroundMark x1="68778" y1="19000" x2="68778" y2="19000"/>
                          <a14:foregroundMark x1="68667" y1="20833" x2="68667" y2="20833"/>
                          <a14:foregroundMark x1="68667" y1="21000" x2="68667" y2="21000"/>
                          <a14:foregroundMark x1="68667" y1="21000" x2="68667" y2="21000"/>
                          <a14:foregroundMark x1="89667" y1="36500" x2="89667" y2="36500"/>
                          <a14:foregroundMark x1="84667" y1="33333" x2="84667" y2="33333"/>
                          <a14:foregroundMark x1="86111" y1="34000" x2="86111" y2="34000"/>
                          <a14:foregroundMark x1="86889" y1="34000" x2="86889" y2="34000"/>
                          <a14:foregroundMark x1="85667" y1="33667" x2="85667" y2="33667"/>
                          <a14:foregroundMark x1="85000" y1="33333" x2="85000" y2="33333"/>
                          <a14:foregroundMark x1="87889" y1="34167" x2="73889" y2="28167"/>
                          <a14:foregroundMark x1="88222" y1="33500" x2="95222" y2="37333"/>
                          <a14:foregroundMark x1="86222" y1="33000" x2="73000" y2="27167"/>
                          <a14:foregroundMark x1="89556" y1="34500" x2="86222" y2="33000"/>
                          <a14:foregroundMark x1="95444" y1="36667" x2="97889" y2="40000"/>
                          <a14:foregroundMark x1="6000" y1="19667" x2="6000" y2="19667"/>
                          <a14:foregroundMark x1="7222" y1="19000" x2="7222" y2="19000"/>
                          <a14:foregroundMark x1="5667" y1="19833" x2="5667" y2="19833"/>
                          <a14:foregroundMark x1="5333" y1="19833" x2="5333" y2="19833"/>
                          <a14:foregroundMark x1="4889" y1="20167" x2="4889" y2="20167"/>
                          <a14:foregroundMark x1="4667" y1="20333" x2="4667" y2="20333"/>
                          <a14:foregroundMark x1="1889" y1="31667" x2="1889" y2="31333"/>
                          <a14:foregroundMark x1="2000" y1="29833" x2="2000" y2="29833"/>
                          <a14:foregroundMark x1="2000" y1="29500" x2="2000" y2="29500"/>
                          <a14:foregroundMark x1="2000" y1="29167" x2="2000" y2="29167"/>
                          <a14:foregroundMark x1="60444" y1="96000" x2="60444" y2="96000"/>
                          <a14:backgroundMark x1="67667" y1="20500" x2="67667" y2="20500"/>
                          <a14:backgroundMark x1="8889" y1="16667" x2="8889" y2="16667"/>
                          <a14:backgroundMark x1="9778" y1="17167" x2="9778" y2="17167"/>
                          <a14:backgroundMark x1="11000" y1="17167" x2="11000" y2="17167"/>
                          <a14:backgroundMark x1="90333" y1="28667" x2="90333" y2="28667"/>
                          <a14:backgroundMark x1="88222" y1="33000" x2="88222" y2="33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311207" y="5452131"/>
              <a:ext cx="1175398" cy="67064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70" name="Footer Placeholder 4">
            <a:extLst>
              <a:ext uri="{FF2B5EF4-FFF2-40B4-BE49-F238E27FC236}">
                <a16:creationId xmlns:a16="http://schemas.microsoft.com/office/drawing/2014/main" id="{C241EE3F-FF3C-44C1-AD26-47C37C76624C}"/>
              </a:ext>
            </a:extLst>
          </p:cNvPr>
          <p:cNvSpPr txBox="1">
            <a:spLocks/>
          </p:cNvSpPr>
          <p:nvPr/>
        </p:nvSpPr>
        <p:spPr>
          <a:xfrm>
            <a:off x="8293796" y="6645757"/>
            <a:ext cx="3816726" cy="145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Copyright Airbus DS SAS 2025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9" name="Picture 10" descr="C:\Users\baud\Documents\baud\Equipment pictures\Astrix 120.png">
            <a:extLst>
              <a:ext uri="{FF2B5EF4-FFF2-40B4-BE49-F238E27FC236}">
                <a16:creationId xmlns:a16="http://schemas.microsoft.com/office/drawing/2014/main" id="{D1D69459-1A05-4275-89C4-227A8312AA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70412" y="4008952"/>
            <a:ext cx="726056" cy="499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75" descr="C:\Users\baud\Documents\baud\APR\Gyro\Photo 1090\APOSR_0014791MD.png">
            <a:extLst>
              <a:ext uri="{FF2B5EF4-FFF2-40B4-BE49-F238E27FC236}">
                <a16:creationId xmlns:a16="http://schemas.microsoft.com/office/drawing/2014/main" id="{839F29C8-924F-488A-B14F-E18303475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8842" y="3956546"/>
            <a:ext cx="729395" cy="54636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>
            <a:extLst>
              <a:ext uri="{FF2B5EF4-FFF2-40B4-BE49-F238E27FC236}">
                <a16:creationId xmlns:a16="http://schemas.microsoft.com/office/drawing/2014/main" id="{0C6BCDCB-72D0-4600-8A9D-1F1C4AAB2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2733" y="4602281"/>
            <a:ext cx="354206" cy="379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2" descr="C:\Users\baud\Documents\baud\Equipment pictures\Astrix 200.png">
            <a:extLst>
              <a:ext uri="{FF2B5EF4-FFF2-40B4-BE49-F238E27FC236}">
                <a16:creationId xmlns:a16="http://schemas.microsoft.com/office/drawing/2014/main" id="{AAB3535B-F149-4EDA-ACE6-00F55250F1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09596" y="4453492"/>
            <a:ext cx="669540" cy="499026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5">
            <a:extLst>
              <a:ext uri="{FF2B5EF4-FFF2-40B4-BE49-F238E27FC236}">
                <a16:creationId xmlns:a16="http://schemas.microsoft.com/office/drawing/2014/main" id="{39393EA2-41A7-4A12-8A27-7BD8303E4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3723" y="3916421"/>
            <a:ext cx="474033" cy="642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2" descr="\\silvershare.fr.astrium.corp\PART\N\newton_ng\Com\08_Photos_Videos\30 - Photos EQM complet\IMG_20181023_111933721.jpg">
            <a:extLst>
              <a:ext uri="{FF2B5EF4-FFF2-40B4-BE49-F238E27FC236}">
                <a16:creationId xmlns:a16="http://schemas.microsoft.com/office/drawing/2014/main" id="{230CDB2D-5D9E-4A7D-A76C-67E60491DF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6" cstate="email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857" b="98286" l="662" r="99117">
                        <a14:foregroundMark x1="36645" y1="22571" x2="57395" y2="30571"/>
                        <a14:foregroundMark x1="88300" y1="75143" x2="97572" y2="45714"/>
                        <a14:foregroundMark x1="67991" y1="85714" x2="90728" y2="62000"/>
                        <a14:foregroundMark x1="32892" y1="93429" x2="5298" y2="70857"/>
                        <a14:foregroundMark x1="18322" y1="88000" x2="18322" y2="88000"/>
                        <a14:foregroundMark x1="7506" y1="76857" x2="25607" y2="94000"/>
                        <a14:foregroundMark x1="92274" y1="48000" x2="90728" y2="34857"/>
                        <a14:foregroundMark x1="92715" y1="71714" x2="95806" y2="63429"/>
                        <a14:foregroundMark x1="7285" y1="68857" x2="5077" y2="62857"/>
                        <a14:foregroundMark x1="89404" y1="31429" x2="89404" y2="31429"/>
                        <a14:foregroundMark x1="93819" y1="44286" x2="91611" y2="35143"/>
                        <a14:foregroundMark x1="12804" y1="86000" x2="7285" y2="79143"/>
                        <a14:foregroundMark x1="7506" y1="78286" x2="5077" y2="73143"/>
                        <a14:foregroundMark x1="48565" y1="59429" x2="56291" y2="61714"/>
                        <a14:foregroundMark x1="9051" y1="36571" x2="13024" y2="25143"/>
                        <a14:foregroundMark x1="72185" y1="7714" x2="68433" y2="4857"/>
                        <a14:foregroundMark x1="98013" y1="58000" x2="98013" y2="56000"/>
                        <a14:foregroundMark x1="60486" y1="86286" x2="65784" y2="83429"/>
                        <a14:foregroundMark x1="94481" y1="43143" x2="91170" y2="31714"/>
                        <a14:foregroundMark x1="5077" y1="72286" x2="4415" y2="63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39682" y="4563749"/>
            <a:ext cx="573573" cy="44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Image 15">
            <a:extLst>
              <a:ext uri="{FF2B5EF4-FFF2-40B4-BE49-F238E27FC236}">
                <a16:creationId xmlns:a16="http://schemas.microsoft.com/office/drawing/2014/main" id="{11319354-E067-4B5F-A1E7-3653A0851801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94091" y="3881613"/>
            <a:ext cx="570029" cy="7120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Image 2">
            <a:extLst>
              <a:ext uri="{FF2B5EF4-FFF2-40B4-BE49-F238E27FC236}">
                <a16:creationId xmlns:a16="http://schemas.microsoft.com/office/drawing/2014/main" id="{A2B64053-8065-458F-B96A-8D311D8283B1}"/>
              </a:ext>
            </a:extLst>
          </p:cNvPr>
          <p:cNvPicPr>
            <a:picLocks noChangeAspect="1"/>
          </p:cNvPicPr>
          <p:nvPr/>
        </p:nvPicPr>
        <p:blipFill>
          <a:blip r:embed="rId3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7657" y="4453492"/>
            <a:ext cx="577176" cy="55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Image 86">
            <a:extLst>
              <a:ext uri="{FF2B5EF4-FFF2-40B4-BE49-F238E27FC236}">
                <a16:creationId xmlns:a16="http://schemas.microsoft.com/office/drawing/2014/main" id="{D99F91FB-D074-4664-9C40-B82E97A3295E}"/>
              </a:ext>
            </a:extLst>
          </p:cNvPr>
          <p:cNvPicPr>
            <a:picLocks noChangeAspect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50470">
            <a:off x="2163087" y="4438936"/>
            <a:ext cx="367564" cy="158192"/>
          </a:xfrm>
          <a:prstGeom prst="rect">
            <a:avLst/>
          </a:prstGeom>
        </p:spPr>
      </p:pic>
      <p:pic>
        <p:nvPicPr>
          <p:cNvPr id="88" name="Image 87">
            <a:extLst>
              <a:ext uri="{FF2B5EF4-FFF2-40B4-BE49-F238E27FC236}">
                <a16:creationId xmlns:a16="http://schemas.microsoft.com/office/drawing/2014/main" id="{548DB3E1-3403-42D1-8EF4-354D2EB2EFB3}"/>
              </a:ext>
            </a:extLst>
          </p:cNvPr>
          <p:cNvPicPr>
            <a:picLocks noChangeAspect="1"/>
          </p:cNvPicPr>
          <p:nvPr/>
        </p:nvPicPr>
        <p:blipFill>
          <a:blip r:embed="rId4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516" y="4346903"/>
            <a:ext cx="500298" cy="455968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1938FF7C-EF37-48AE-940A-460A111913AC}"/>
              </a:ext>
            </a:extLst>
          </p:cNvPr>
          <p:cNvSpPr txBox="1"/>
          <p:nvPr/>
        </p:nvSpPr>
        <p:spPr>
          <a:xfrm>
            <a:off x="4367128" y="5006226"/>
            <a:ext cx="2973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2060"/>
                </a:solidFill>
              </a:rPr>
              <a:t>Control Moment  Gyroscope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BC4DE756-0F6E-430E-A172-976FF7AF8A93}"/>
              </a:ext>
            </a:extLst>
          </p:cNvPr>
          <p:cNvSpPr txBox="1"/>
          <p:nvPr/>
        </p:nvSpPr>
        <p:spPr>
          <a:xfrm>
            <a:off x="7272106" y="5006227"/>
            <a:ext cx="13196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>
                <a:solidFill>
                  <a:srgbClr val="002060"/>
                </a:solidFill>
              </a:rPr>
              <a:t>Detumbler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49F28425-9AAF-4405-A9A3-E6F0F4127FE8}"/>
              </a:ext>
            </a:extLst>
          </p:cNvPr>
          <p:cNvSpPr txBox="1"/>
          <p:nvPr/>
        </p:nvSpPr>
        <p:spPr>
          <a:xfrm>
            <a:off x="1761086" y="4980669"/>
            <a:ext cx="2511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>
                <a:solidFill>
                  <a:srgbClr val="002060"/>
                </a:solidFill>
              </a:rPr>
              <a:t>Fiber</a:t>
            </a:r>
            <a:r>
              <a:rPr lang="fr-FR" sz="1400" b="1" dirty="0">
                <a:solidFill>
                  <a:srgbClr val="002060"/>
                </a:solidFill>
              </a:rPr>
              <a:t> </a:t>
            </a:r>
            <a:r>
              <a:rPr lang="fr-FR" sz="1400" b="1" dirty="0" err="1">
                <a:solidFill>
                  <a:srgbClr val="002060"/>
                </a:solidFill>
              </a:rPr>
              <a:t>Optic</a:t>
            </a:r>
            <a:r>
              <a:rPr lang="fr-FR" sz="1400" b="1" dirty="0">
                <a:solidFill>
                  <a:srgbClr val="002060"/>
                </a:solidFill>
              </a:rPr>
              <a:t> Gyroscopes</a:t>
            </a:r>
          </a:p>
        </p:txBody>
      </p:sp>
    </p:spTree>
    <p:extLst>
      <p:ext uri="{BB962C8B-B14F-4D97-AF65-F5344CB8AC3E}">
        <p14:creationId xmlns:p14="http://schemas.microsoft.com/office/powerpoint/2010/main" val="3175904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"/>
          <p:cNvSpPr txBox="1"/>
          <p:nvPr/>
        </p:nvSpPr>
        <p:spPr>
          <a:xfrm>
            <a:off x="1056946" y="624580"/>
            <a:ext cx="952396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Our Products for Earth Observation, Science &amp; Exploration Satellites</a:t>
            </a:r>
            <a:endParaRPr lang="en-US" sz="2400" dirty="0"/>
          </a:p>
        </p:txBody>
      </p:sp>
      <p:grpSp>
        <p:nvGrpSpPr>
          <p:cNvPr id="325" name="Google Shape;325;p6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326" name="Google Shape;326;p6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8" name="Google Shape;328;p6"/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9" name="Google Shape;329;p6"/>
          <p:cNvGrpSpPr/>
          <p:nvPr/>
        </p:nvGrpSpPr>
        <p:grpSpPr>
          <a:xfrm>
            <a:off x="10851344" y="6463466"/>
            <a:ext cx="1080000" cy="199940"/>
            <a:chOff x="830300" y="1716088"/>
            <a:chExt cx="10058401" cy="1862137"/>
          </a:xfrm>
        </p:grpSpPr>
        <p:sp>
          <p:nvSpPr>
            <p:cNvPr id="330" name="Google Shape;330;p6"/>
            <p:cNvSpPr/>
            <p:nvPr/>
          </p:nvSpPr>
          <p:spPr>
            <a:xfrm>
              <a:off x="3857663" y="1749425"/>
              <a:ext cx="1604963" cy="1789112"/>
            </a:xfrm>
            <a:custGeom>
              <a:avLst/>
              <a:gdLst/>
              <a:ahLst/>
              <a:cxnLst/>
              <a:rect l="l" t="t" r="r" b="b"/>
              <a:pathLst>
                <a:path w="247" h="275" extrusionOk="0">
                  <a:moveTo>
                    <a:pt x="247" y="93"/>
                  </a:moveTo>
                  <a:cubicBezTo>
                    <a:pt x="247" y="40"/>
                    <a:pt x="213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67" y="275"/>
                    <a:pt x="67" y="275"/>
                    <a:pt x="67" y="275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71" y="60"/>
                    <a:pt x="181" y="76"/>
                    <a:pt x="181" y="94"/>
                  </a:cubicBezTo>
                  <a:cubicBezTo>
                    <a:pt x="181" y="113"/>
                    <a:pt x="170" y="128"/>
                    <a:pt x="142" y="128"/>
                  </a:cubicBezTo>
                  <a:cubicBezTo>
                    <a:pt x="77" y="128"/>
                    <a:pt x="77" y="128"/>
                    <a:pt x="77" y="128"/>
                  </a:cubicBezTo>
                  <a:cubicBezTo>
                    <a:pt x="169" y="275"/>
                    <a:pt x="169" y="275"/>
                    <a:pt x="169" y="275"/>
                  </a:cubicBezTo>
                  <a:cubicBezTo>
                    <a:pt x="246" y="275"/>
                    <a:pt x="246" y="275"/>
                    <a:pt x="246" y="275"/>
                  </a:cubicBezTo>
                  <a:cubicBezTo>
                    <a:pt x="246" y="275"/>
                    <a:pt x="183" y="177"/>
                    <a:pt x="183" y="177"/>
                  </a:cubicBezTo>
                  <a:cubicBezTo>
                    <a:pt x="222" y="167"/>
                    <a:pt x="247" y="140"/>
                    <a:pt x="247" y="9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3130588" y="1749425"/>
              <a:ext cx="434975" cy="178911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830300" y="1749425"/>
              <a:ext cx="2203450" cy="1789112"/>
            </a:xfrm>
            <a:custGeom>
              <a:avLst/>
              <a:gdLst/>
              <a:ahLst/>
              <a:cxnLst/>
              <a:rect l="l" t="t" r="r" b="b"/>
              <a:pathLst>
                <a:path w="1388" h="1127" extrusionOk="0">
                  <a:moveTo>
                    <a:pt x="573" y="0"/>
                  </a:moveTo>
                  <a:lnTo>
                    <a:pt x="0" y="1127"/>
                  </a:lnTo>
                  <a:lnTo>
                    <a:pt x="307" y="1127"/>
                  </a:lnTo>
                  <a:lnTo>
                    <a:pt x="401" y="939"/>
                  </a:lnTo>
                  <a:lnTo>
                    <a:pt x="864" y="939"/>
                  </a:lnTo>
                  <a:lnTo>
                    <a:pt x="749" y="705"/>
                  </a:lnTo>
                  <a:lnTo>
                    <a:pt x="516" y="705"/>
                  </a:lnTo>
                  <a:lnTo>
                    <a:pt x="688" y="356"/>
                  </a:lnTo>
                  <a:lnTo>
                    <a:pt x="692" y="356"/>
                  </a:lnTo>
                  <a:lnTo>
                    <a:pt x="1072" y="1127"/>
                  </a:lnTo>
                  <a:lnTo>
                    <a:pt x="1388" y="1127"/>
                  </a:lnTo>
                  <a:lnTo>
                    <a:pt x="815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5670588" y="1749425"/>
              <a:ext cx="1670050" cy="1789112"/>
            </a:xfrm>
            <a:custGeom>
              <a:avLst/>
              <a:gdLst/>
              <a:ahLst/>
              <a:cxnLst/>
              <a:rect l="l" t="t" r="r" b="b"/>
              <a:pathLst>
                <a:path w="257" h="275" extrusionOk="0">
                  <a:moveTo>
                    <a:pt x="213" y="133"/>
                  </a:moveTo>
                  <a:cubicBezTo>
                    <a:pt x="234" y="121"/>
                    <a:pt x="245" y="102"/>
                    <a:pt x="245" y="75"/>
                  </a:cubicBezTo>
                  <a:cubicBezTo>
                    <a:pt x="245" y="30"/>
                    <a:pt x="212" y="0"/>
                    <a:pt x="15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163" y="275"/>
                    <a:pt x="163" y="275"/>
                    <a:pt x="163" y="275"/>
                  </a:cubicBezTo>
                  <a:cubicBezTo>
                    <a:pt x="220" y="275"/>
                    <a:pt x="257" y="245"/>
                    <a:pt x="257" y="198"/>
                  </a:cubicBezTo>
                  <a:cubicBezTo>
                    <a:pt x="257" y="166"/>
                    <a:pt x="239" y="142"/>
                    <a:pt x="213" y="133"/>
                  </a:cubicBezTo>
                  <a:moveTo>
                    <a:pt x="67" y="59"/>
                  </a:moveTo>
                  <a:cubicBezTo>
                    <a:pt x="157" y="59"/>
                    <a:pt x="157" y="59"/>
                    <a:pt x="157" y="59"/>
                  </a:cubicBezTo>
                  <a:cubicBezTo>
                    <a:pt x="170" y="59"/>
                    <a:pt x="180" y="69"/>
                    <a:pt x="180" y="83"/>
                  </a:cubicBezTo>
                  <a:cubicBezTo>
                    <a:pt x="180" y="97"/>
                    <a:pt x="170" y="107"/>
                    <a:pt x="156" y="107"/>
                  </a:cubicBezTo>
                  <a:cubicBezTo>
                    <a:pt x="67" y="107"/>
                    <a:pt x="67" y="107"/>
                    <a:pt x="67" y="107"/>
                  </a:cubicBezTo>
                  <a:lnTo>
                    <a:pt x="67" y="59"/>
                  </a:lnTo>
                  <a:close/>
                  <a:moveTo>
                    <a:pt x="158" y="218"/>
                  </a:moveTo>
                  <a:cubicBezTo>
                    <a:pt x="67" y="218"/>
                    <a:pt x="67" y="218"/>
                    <a:pt x="67" y="218"/>
                  </a:cubicBezTo>
                  <a:cubicBezTo>
                    <a:pt x="67" y="162"/>
                    <a:pt x="67" y="162"/>
                    <a:pt x="67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75" y="162"/>
                    <a:pt x="187" y="173"/>
                    <a:pt x="187" y="189"/>
                  </a:cubicBezTo>
                  <a:cubicBezTo>
                    <a:pt x="187" y="206"/>
                    <a:pt x="175" y="218"/>
                    <a:pt x="158" y="21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7529550" y="1749425"/>
              <a:ext cx="1630363" cy="1828800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182" y="154"/>
                  </a:moveTo>
                  <a:cubicBezTo>
                    <a:pt x="182" y="196"/>
                    <a:pt x="163" y="219"/>
                    <a:pt x="125" y="219"/>
                  </a:cubicBezTo>
                  <a:cubicBezTo>
                    <a:pt x="87" y="219"/>
                    <a:pt x="68" y="196"/>
                    <a:pt x="68" y="15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234"/>
                    <a:pt x="44" y="281"/>
                    <a:pt x="125" y="281"/>
                  </a:cubicBezTo>
                  <a:cubicBezTo>
                    <a:pt x="206" y="281"/>
                    <a:pt x="251" y="234"/>
                    <a:pt x="251" y="149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182" y="0"/>
                    <a:pt x="182" y="0"/>
                    <a:pt x="182" y="0"/>
                  </a:cubicBezTo>
                  <a:lnTo>
                    <a:pt x="182" y="1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9309138" y="1716088"/>
              <a:ext cx="1579563" cy="1862137"/>
            </a:xfrm>
            <a:custGeom>
              <a:avLst/>
              <a:gdLst/>
              <a:ahLst/>
              <a:cxnLst/>
              <a:rect l="l" t="t" r="r" b="b"/>
              <a:pathLst>
                <a:path w="243" h="286" extrusionOk="0">
                  <a:moveTo>
                    <a:pt x="156" y="115"/>
                  </a:moveTo>
                  <a:cubicBezTo>
                    <a:pt x="92" y="99"/>
                    <a:pt x="78" y="98"/>
                    <a:pt x="78" y="80"/>
                  </a:cubicBezTo>
                  <a:cubicBezTo>
                    <a:pt x="78" y="65"/>
                    <a:pt x="94" y="59"/>
                    <a:pt x="121" y="59"/>
                  </a:cubicBezTo>
                  <a:cubicBezTo>
                    <a:pt x="157" y="59"/>
                    <a:pt x="195" y="67"/>
                    <a:pt x="216" y="81"/>
                  </a:cubicBezTo>
                  <a:cubicBezTo>
                    <a:pt x="237" y="25"/>
                    <a:pt x="237" y="25"/>
                    <a:pt x="237" y="25"/>
                  </a:cubicBezTo>
                  <a:cubicBezTo>
                    <a:pt x="210" y="10"/>
                    <a:pt x="169" y="0"/>
                    <a:pt x="122" y="0"/>
                  </a:cubicBezTo>
                  <a:cubicBezTo>
                    <a:pt x="51" y="0"/>
                    <a:pt x="11" y="35"/>
                    <a:pt x="11" y="82"/>
                  </a:cubicBezTo>
                  <a:cubicBezTo>
                    <a:pt x="11" y="133"/>
                    <a:pt x="41" y="154"/>
                    <a:pt x="109" y="168"/>
                  </a:cubicBezTo>
                  <a:cubicBezTo>
                    <a:pt x="162" y="180"/>
                    <a:pt x="174" y="187"/>
                    <a:pt x="174" y="202"/>
                  </a:cubicBezTo>
                  <a:cubicBezTo>
                    <a:pt x="174" y="218"/>
                    <a:pt x="159" y="226"/>
                    <a:pt x="130" y="226"/>
                  </a:cubicBezTo>
                  <a:cubicBezTo>
                    <a:pt x="88" y="226"/>
                    <a:pt x="51" y="215"/>
                    <a:pt x="20" y="19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3" y="275"/>
                    <a:pt x="82" y="286"/>
                    <a:pt x="132" y="286"/>
                  </a:cubicBezTo>
                  <a:cubicBezTo>
                    <a:pt x="201" y="286"/>
                    <a:pt x="243" y="254"/>
                    <a:pt x="243" y="200"/>
                  </a:cubicBezTo>
                  <a:cubicBezTo>
                    <a:pt x="243" y="157"/>
                    <a:pt x="215" y="129"/>
                    <a:pt x="156" y="11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6" name="Google Shape;336;p6"/>
          <p:cNvSpPr txBox="1"/>
          <p:nvPr/>
        </p:nvSpPr>
        <p:spPr>
          <a:xfrm>
            <a:off x="9241309" y="51143"/>
            <a:ext cx="27911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Space Electronics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Space Products entity</a:t>
            </a:r>
            <a:endParaRPr sz="6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0991" y="1798818"/>
            <a:ext cx="4530604" cy="4775237"/>
          </a:xfrm>
          <a:prstGeom prst="rect">
            <a:avLst/>
          </a:prstGeom>
        </p:spPr>
      </p:pic>
      <p:sp>
        <p:nvSpPr>
          <p:cNvPr id="19" name="Google Shape;295;p4"/>
          <p:cNvSpPr txBox="1"/>
          <p:nvPr/>
        </p:nvSpPr>
        <p:spPr>
          <a:xfrm>
            <a:off x="195020" y="1180224"/>
            <a:ext cx="3745971" cy="5101968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Platform &amp; Payload Processing Units</a:t>
            </a:r>
            <a:endParaRPr lang="fr-FR" b="1" dirty="0"/>
          </a:p>
        </p:txBody>
      </p:sp>
      <p:sp>
        <p:nvSpPr>
          <p:cNvPr id="20" name="Google Shape;299;p4"/>
          <p:cNvSpPr txBox="1"/>
          <p:nvPr/>
        </p:nvSpPr>
        <p:spPr>
          <a:xfrm>
            <a:off x="8191333" y="1187155"/>
            <a:ext cx="3745971" cy="5101968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Sensors &amp; Actuators</a:t>
            </a:r>
            <a:endParaRPr sz="1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8584" y="1709074"/>
            <a:ext cx="3745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On-</a:t>
            </a:r>
            <a:r>
              <a:rPr lang="fr-FR" sz="1600" dirty="0" err="1">
                <a:solidFill>
                  <a:schemeClr val="bg1"/>
                </a:solidFill>
              </a:rPr>
              <a:t>board</a:t>
            </a:r>
            <a:r>
              <a:rPr lang="fr-FR" sz="1600" dirty="0">
                <a:solidFill>
                  <a:schemeClr val="bg1"/>
                </a:solidFill>
              </a:rPr>
              <a:t> computers:</a:t>
            </a:r>
          </a:p>
        </p:txBody>
      </p:sp>
      <p:grpSp>
        <p:nvGrpSpPr>
          <p:cNvPr id="22" name="Groupe 2"/>
          <p:cNvGrpSpPr>
            <a:grpSpLocks noChangeAspect="1"/>
          </p:cNvGrpSpPr>
          <p:nvPr/>
        </p:nvGrpSpPr>
        <p:grpSpPr bwMode="auto">
          <a:xfrm>
            <a:off x="395390" y="2039540"/>
            <a:ext cx="1047194" cy="906563"/>
            <a:chOff x="6821137" y="1458578"/>
            <a:chExt cx="3791001" cy="3632015"/>
          </a:xfrm>
        </p:grpSpPr>
        <p:sp>
          <p:nvSpPr>
            <p:cNvPr id="23" name="Oval 2"/>
            <p:cNvSpPr>
              <a:spLocks noChangeArrowheads="1"/>
            </p:cNvSpPr>
            <p:nvPr/>
          </p:nvSpPr>
          <p:spPr bwMode="auto">
            <a:xfrm rot="21112598">
              <a:off x="6821137" y="3658685"/>
              <a:ext cx="3791001" cy="1265408"/>
            </a:xfrm>
            <a:prstGeom prst="ellipse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fontAlgn="base">
                <a:lnSpc>
                  <a:spcPct val="95000"/>
                </a:lnSpc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GB" sz="1361" b="1" dirty="0">
                <a:solidFill>
                  <a:prstClr val="white"/>
                </a:solidFill>
                <a:latin typeface="Arial" charset="0"/>
                <a:cs typeface="Arial" pitchFamily="34" charset="0"/>
              </a:endParaRPr>
            </a:p>
          </p:txBody>
        </p:sp>
        <p:pic>
          <p:nvPicPr>
            <p:cNvPr id="24" name="Picture 12" descr="OSCAR 4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0000"/>
                </a:clrFrom>
                <a:clrTo>
                  <a:srgbClr val="FF0000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6410" y="1458578"/>
              <a:ext cx="3048455" cy="363201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ZoneTexte 4"/>
          <p:cNvSpPr txBox="1"/>
          <p:nvPr/>
        </p:nvSpPr>
        <p:spPr>
          <a:xfrm>
            <a:off x="3992608" y="6446632"/>
            <a:ext cx="1182551" cy="225507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algn="ctr"/>
            <a:r>
              <a:rPr lang="fr-FR" sz="1000" b="1" dirty="0">
                <a:solidFill>
                  <a:schemeClr val="accent6">
                    <a:lumMod val="75000"/>
                  </a:schemeClr>
                </a:solidFill>
              </a:rPr>
              <a:t>Flight </a:t>
            </a:r>
            <a:r>
              <a:rPr lang="fr-FR" sz="1000" b="1" dirty="0" err="1">
                <a:solidFill>
                  <a:schemeClr val="accent6">
                    <a:lumMod val="75000"/>
                  </a:schemeClr>
                </a:solidFill>
              </a:rPr>
              <a:t>Proven</a:t>
            </a:r>
            <a:endParaRPr lang="fr-FR" sz="1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 rot="20682157">
            <a:off x="186065" y="2069042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225289" y="3245283"/>
            <a:ext cx="1357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Security</a:t>
            </a:r>
          </a:p>
        </p:txBody>
      </p:sp>
      <p:pic>
        <p:nvPicPr>
          <p:cNvPr id="28" name="Image 12"/>
          <p:cNvPicPr>
            <a:picLocks noChangeAspect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65443" y="5120327"/>
            <a:ext cx="855089" cy="936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764" y="3541745"/>
            <a:ext cx="737162" cy="863236"/>
          </a:xfrm>
          <a:prstGeom prst="rect">
            <a:avLst/>
          </a:prstGeom>
        </p:spPr>
      </p:pic>
      <p:sp>
        <p:nvSpPr>
          <p:cNvPr id="34" name="ZoneTexte 33"/>
          <p:cNvSpPr txBox="1"/>
          <p:nvPr/>
        </p:nvSpPr>
        <p:spPr>
          <a:xfrm>
            <a:off x="186365" y="4746734"/>
            <a:ext cx="3745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err="1">
                <a:solidFill>
                  <a:schemeClr val="bg1"/>
                </a:solidFill>
              </a:rPr>
              <a:t>Payload</a:t>
            </a:r>
            <a:r>
              <a:rPr lang="fr-FR" sz="1600" dirty="0">
                <a:solidFill>
                  <a:schemeClr val="bg1"/>
                </a:solidFill>
              </a:rPr>
              <a:t> Data Handling: </a:t>
            </a:r>
            <a:r>
              <a:rPr lang="fr-FR" sz="1600" dirty="0" err="1">
                <a:solidFill>
                  <a:schemeClr val="bg1"/>
                </a:solidFill>
              </a:rPr>
              <a:t>Nemo</a:t>
            </a:r>
            <a:r>
              <a:rPr lang="fr-FR" sz="1600" dirty="0">
                <a:solidFill>
                  <a:schemeClr val="bg1"/>
                </a:solidFill>
              </a:rPr>
              <a:t> &amp; </a:t>
            </a:r>
            <a:r>
              <a:rPr lang="fr-FR" sz="1600" dirty="0" err="1">
                <a:solidFill>
                  <a:schemeClr val="bg1"/>
                </a:solidFill>
              </a:rPr>
              <a:t>Coreci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dirty="0" err="1">
                <a:solidFill>
                  <a:schemeClr val="bg1"/>
                </a:solidFill>
              </a:rPr>
              <a:t>family</a:t>
            </a:r>
            <a:endParaRPr lang="fr-FR" sz="1600" dirty="0">
              <a:solidFill>
                <a:schemeClr val="bg1"/>
              </a:solidFill>
            </a:endParaRPr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471" l="0" r="983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1567" y="5188783"/>
            <a:ext cx="947492" cy="8719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0" descr="C:\Users\baud\Documents\baud\Equipment pictures\Astrix 120.png"/>
          <p:cNvPicPr>
            <a:picLocks noChangeAspect="1" noChangeArrowheads="1"/>
          </p:cNvPicPr>
          <p:nvPr/>
        </p:nvPicPr>
        <p:blipFill rotWithShape="1"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64595" y="2154504"/>
            <a:ext cx="946206" cy="650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baud\Documents\baud\Equipment pictures\Astrix 200.png"/>
          <p:cNvPicPr>
            <a:picLocks noChangeAspect="1" noChangeArrowheads="1"/>
          </p:cNvPicPr>
          <p:nvPr/>
        </p:nvPicPr>
        <p:blipFill rotWithShape="1"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69927" y="2047628"/>
            <a:ext cx="1056812" cy="78767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1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30010" y="4111192"/>
            <a:ext cx="598251" cy="81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" descr="\\silvershare.fr.astrium.corp\PART\N\newton_ng\Com\08_Photos_Videos\30 - Photos EQM complet\IMG_20181023_111933721.jpg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57" b="98286" l="662" r="99117">
                        <a14:foregroundMark x1="36645" y1="22571" x2="57395" y2="30571"/>
                        <a14:foregroundMark x1="88300" y1="75143" x2="97572" y2="45714"/>
                        <a14:foregroundMark x1="67991" y1="85714" x2="90728" y2="62000"/>
                        <a14:foregroundMark x1="32892" y1="93429" x2="5298" y2="70857"/>
                        <a14:foregroundMark x1="18322" y1="88000" x2="18322" y2="88000"/>
                        <a14:foregroundMark x1="7506" y1="76857" x2="25607" y2="94000"/>
                        <a14:foregroundMark x1="92274" y1="48000" x2="90728" y2="34857"/>
                        <a14:foregroundMark x1="92715" y1="71714" x2="95806" y2="63429"/>
                        <a14:foregroundMark x1="7285" y1="68857" x2="5077" y2="62857"/>
                        <a14:foregroundMark x1="89404" y1="31429" x2="89404" y2="31429"/>
                        <a14:foregroundMark x1="93819" y1="44286" x2="91611" y2="35143"/>
                        <a14:foregroundMark x1="12804" y1="86000" x2="7285" y2="79143"/>
                        <a14:foregroundMark x1="7506" y1="78286" x2="5077" y2="73143"/>
                        <a14:foregroundMark x1="48565" y1="59429" x2="56291" y2="61714"/>
                        <a14:foregroundMark x1="9051" y1="36571" x2="13024" y2="25143"/>
                        <a14:foregroundMark x1="72185" y1="7714" x2="68433" y2="4857"/>
                        <a14:foregroundMark x1="98013" y1="58000" x2="98013" y2="56000"/>
                        <a14:foregroundMark x1="60486" y1="86286" x2="65784" y2="83429"/>
                        <a14:foregroundMark x1="94481" y1="43143" x2="91170" y2="31714"/>
                        <a14:foregroundMark x1="5077" y1="72286" x2="4415" y2="63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77528" y="4292202"/>
            <a:ext cx="679383" cy="52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Image 15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30941" y="5139460"/>
            <a:ext cx="649067" cy="8107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 2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08426" y="5198168"/>
            <a:ext cx="764398" cy="73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ZoneTexte 47"/>
          <p:cNvSpPr txBox="1"/>
          <p:nvPr/>
        </p:nvSpPr>
        <p:spPr>
          <a:xfrm>
            <a:off x="8201742" y="1687594"/>
            <a:ext cx="3745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Optical </a:t>
            </a:r>
            <a:r>
              <a:rPr lang="fr-FR" sz="1600" dirty="0" err="1">
                <a:solidFill>
                  <a:schemeClr val="bg1"/>
                </a:solidFill>
              </a:rPr>
              <a:t>Fiber</a:t>
            </a:r>
            <a:r>
              <a:rPr lang="fr-FR" sz="1600" dirty="0">
                <a:solidFill>
                  <a:schemeClr val="bg1"/>
                </a:solidFill>
              </a:rPr>
              <a:t> Gyroscopes: </a:t>
            </a:r>
            <a:r>
              <a:rPr lang="fr-FR" sz="1600" dirty="0" err="1">
                <a:solidFill>
                  <a:schemeClr val="bg1"/>
                </a:solidFill>
              </a:rPr>
              <a:t>Astrix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dirty="0" err="1">
                <a:solidFill>
                  <a:schemeClr val="bg1"/>
                </a:solidFill>
              </a:rPr>
              <a:t>family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8160526" y="3885095"/>
            <a:ext cx="3745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Agility: CMG </a:t>
            </a:r>
            <a:r>
              <a:rPr lang="fr-FR" sz="1600" dirty="0" err="1">
                <a:solidFill>
                  <a:schemeClr val="bg1"/>
                </a:solidFill>
              </a:rPr>
              <a:t>family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72199" y="6003066"/>
            <a:ext cx="14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bg1"/>
                </a:solidFill>
              </a:rPr>
              <a:t>Coreci</a:t>
            </a:r>
            <a:r>
              <a:rPr lang="fr-FR" sz="1200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2554142" y="5985570"/>
            <a:ext cx="14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bg1"/>
                </a:solidFill>
              </a:rPr>
              <a:t>Nemo</a:t>
            </a:r>
            <a:r>
              <a:rPr lang="fr-FR" sz="1200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56" name="ZoneTexte 55"/>
          <p:cNvSpPr txBox="1"/>
          <p:nvPr/>
        </p:nvSpPr>
        <p:spPr>
          <a:xfrm>
            <a:off x="8229051" y="2860453"/>
            <a:ext cx="14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bg1"/>
                </a:solidFill>
              </a:rPr>
              <a:t>Astrix</a:t>
            </a:r>
            <a:r>
              <a:rPr lang="fr-FR" sz="1200" b="1" dirty="0">
                <a:solidFill>
                  <a:schemeClr val="bg1"/>
                </a:solidFill>
              </a:rPr>
              <a:t> 120</a:t>
            </a:r>
          </a:p>
        </p:txBody>
      </p:sp>
      <p:sp>
        <p:nvSpPr>
          <p:cNvPr id="57" name="ZoneTexte 56"/>
          <p:cNvSpPr txBox="1"/>
          <p:nvPr/>
        </p:nvSpPr>
        <p:spPr>
          <a:xfrm>
            <a:off x="10345551" y="2860453"/>
            <a:ext cx="14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bg1"/>
                </a:solidFill>
              </a:rPr>
              <a:t>Astrix</a:t>
            </a:r>
            <a:r>
              <a:rPr lang="fr-FR" sz="1200" b="1" dirty="0">
                <a:solidFill>
                  <a:schemeClr val="bg1"/>
                </a:solidFill>
              </a:rPr>
              <a:t> 200</a:t>
            </a:r>
          </a:p>
        </p:txBody>
      </p:sp>
      <p:sp>
        <p:nvSpPr>
          <p:cNvPr id="66" name="ZoneTexte 65"/>
          <p:cNvSpPr txBox="1"/>
          <p:nvPr/>
        </p:nvSpPr>
        <p:spPr>
          <a:xfrm>
            <a:off x="8201742" y="4883865"/>
            <a:ext cx="14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HCA 4-1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8201742" y="5892573"/>
            <a:ext cx="14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CMG 40-60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10358611" y="5892573"/>
            <a:ext cx="14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CMG HP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10358611" y="4872718"/>
            <a:ext cx="14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CMG 15-45</a:t>
            </a:r>
          </a:p>
        </p:txBody>
      </p:sp>
      <p:sp>
        <p:nvSpPr>
          <p:cNvPr id="2" name="Ellipse 1"/>
          <p:cNvSpPr/>
          <p:nvPr/>
        </p:nvSpPr>
        <p:spPr>
          <a:xfrm>
            <a:off x="1328510" y="2280213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3678621" y="6446672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7251502" y="6432022"/>
            <a:ext cx="231007" cy="225467"/>
          </a:xfrm>
          <a:prstGeom prst="ellipse">
            <a:avLst/>
          </a:prstGeom>
          <a:solidFill>
            <a:srgbClr val="7030A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Ellipse 72"/>
          <p:cNvSpPr/>
          <p:nvPr/>
        </p:nvSpPr>
        <p:spPr>
          <a:xfrm>
            <a:off x="2446167" y="5553836"/>
            <a:ext cx="231007" cy="22546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/>
          <p:cNvSpPr txBox="1"/>
          <p:nvPr/>
        </p:nvSpPr>
        <p:spPr>
          <a:xfrm rot="20682157">
            <a:off x="334329" y="5204119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76" name="ZoneTexte 75"/>
          <p:cNvSpPr txBox="1"/>
          <p:nvPr/>
        </p:nvSpPr>
        <p:spPr>
          <a:xfrm rot="20682157">
            <a:off x="3402653" y="5252261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77" name="Ellipse 76"/>
          <p:cNvSpPr/>
          <p:nvPr/>
        </p:nvSpPr>
        <p:spPr>
          <a:xfrm>
            <a:off x="1393147" y="5559564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Ellipse 77"/>
          <p:cNvSpPr/>
          <p:nvPr/>
        </p:nvSpPr>
        <p:spPr>
          <a:xfrm>
            <a:off x="9473977" y="5232316"/>
            <a:ext cx="231007" cy="225467"/>
          </a:xfrm>
          <a:prstGeom prst="ellipse">
            <a:avLst/>
          </a:prstGeom>
          <a:solidFill>
            <a:srgbClr val="7030A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/>
          <p:cNvSpPr/>
          <p:nvPr/>
        </p:nvSpPr>
        <p:spPr>
          <a:xfrm>
            <a:off x="1425279" y="3823835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ZoneTexte 80"/>
          <p:cNvSpPr txBox="1"/>
          <p:nvPr/>
        </p:nvSpPr>
        <p:spPr>
          <a:xfrm rot="20682157">
            <a:off x="397276" y="3582615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82" name="Ellipse 81"/>
          <p:cNvSpPr/>
          <p:nvPr/>
        </p:nvSpPr>
        <p:spPr>
          <a:xfrm>
            <a:off x="9478287" y="2325674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ZoneTexte 82"/>
          <p:cNvSpPr txBox="1"/>
          <p:nvPr/>
        </p:nvSpPr>
        <p:spPr>
          <a:xfrm rot="20682157">
            <a:off x="8498409" y="2084454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85" name="ZoneTexte 84"/>
          <p:cNvSpPr txBox="1"/>
          <p:nvPr/>
        </p:nvSpPr>
        <p:spPr>
          <a:xfrm rot="20682157">
            <a:off x="8499692" y="4220326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86" name="ZoneTexte 85"/>
          <p:cNvSpPr txBox="1"/>
          <p:nvPr/>
        </p:nvSpPr>
        <p:spPr>
          <a:xfrm rot="20682157">
            <a:off x="8499010" y="5228502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87" name="ZoneTexte 86"/>
          <p:cNvSpPr txBox="1"/>
          <p:nvPr/>
        </p:nvSpPr>
        <p:spPr>
          <a:xfrm rot="20682157">
            <a:off x="8499692" y="4220327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88" name="ZoneTexte 87"/>
          <p:cNvSpPr txBox="1"/>
          <p:nvPr/>
        </p:nvSpPr>
        <p:spPr>
          <a:xfrm rot="20682157">
            <a:off x="8499010" y="5228503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89" name="ZoneTexte 88"/>
          <p:cNvSpPr txBox="1"/>
          <p:nvPr/>
        </p:nvSpPr>
        <p:spPr>
          <a:xfrm rot="20682157">
            <a:off x="11183542" y="4189852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90" name="ZoneTexte 89"/>
          <p:cNvSpPr txBox="1"/>
          <p:nvPr/>
        </p:nvSpPr>
        <p:spPr>
          <a:xfrm rot="20682157">
            <a:off x="11182860" y="5198028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91" name="Ellipse 90"/>
          <p:cNvSpPr/>
          <p:nvPr/>
        </p:nvSpPr>
        <p:spPr>
          <a:xfrm>
            <a:off x="10191371" y="2343973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ZoneTexte 91"/>
          <p:cNvSpPr txBox="1"/>
          <p:nvPr/>
        </p:nvSpPr>
        <p:spPr>
          <a:xfrm rot="20682157">
            <a:off x="11360269" y="2082425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93" name="Ellipse 92"/>
          <p:cNvSpPr/>
          <p:nvPr/>
        </p:nvSpPr>
        <p:spPr>
          <a:xfrm>
            <a:off x="10199961" y="4430797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llipse 93"/>
          <p:cNvSpPr/>
          <p:nvPr/>
        </p:nvSpPr>
        <p:spPr>
          <a:xfrm>
            <a:off x="10204418" y="5247813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Ellipse 94"/>
          <p:cNvSpPr/>
          <p:nvPr/>
        </p:nvSpPr>
        <p:spPr>
          <a:xfrm>
            <a:off x="5457245" y="6446672"/>
            <a:ext cx="231007" cy="22546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ZoneTexte 95"/>
          <p:cNvSpPr txBox="1"/>
          <p:nvPr/>
        </p:nvSpPr>
        <p:spPr>
          <a:xfrm>
            <a:off x="5811602" y="6446632"/>
            <a:ext cx="1182551" cy="22550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algn="ctr"/>
            <a:r>
              <a:rPr lang="fr-FR" sz="1000" b="1" dirty="0" err="1">
                <a:solidFill>
                  <a:srgbClr val="00B0F0"/>
                </a:solidFill>
              </a:rPr>
              <a:t>Ready</a:t>
            </a:r>
            <a:r>
              <a:rPr lang="fr-FR" sz="1000" b="1" dirty="0">
                <a:solidFill>
                  <a:srgbClr val="00B0F0"/>
                </a:solidFill>
              </a:rPr>
              <a:t> for flight</a:t>
            </a:r>
          </a:p>
        </p:txBody>
      </p:sp>
      <p:sp>
        <p:nvSpPr>
          <p:cNvPr id="97" name="ZoneTexte 96"/>
          <p:cNvSpPr txBox="1"/>
          <p:nvPr/>
        </p:nvSpPr>
        <p:spPr>
          <a:xfrm>
            <a:off x="7576275" y="6446632"/>
            <a:ext cx="1306332" cy="22550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algn="ctr"/>
            <a:r>
              <a:rPr lang="fr-FR" sz="1000" b="1" dirty="0">
                <a:solidFill>
                  <a:srgbClr val="7030A0"/>
                </a:solidFill>
              </a:rPr>
              <a:t>Under qualification</a:t>
            </a:r>
          </a:p>
        </p:txBody>
      </p: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4926C5EF-36E2-499E-83B1-F5A23C68C532}"/>
              </a:ext>
            </a:extLst>
          </p:cNvPr>
          <p:cNvGrpSpPr/>
          <p:nvPr/>
        </p:nvGrpSpPr>
        <p:grpSpPr>
          <a:xfrm>
            <a:off x="9583463" y="2888522"/>
            <a:ext cx="727425" cy="536383"/>
            <a:chOff x="5793869" y="1024151"/>
            <a:chExt cx="1871049" cy="1525948"/>
          </a:xfrm>
          <a:noFill/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D624E8A-D3AC-493D-AC36-48F30CBA1BFD}"/>
                </a:ext>
              </a:extLst>
            </p:cNvPr>
            <p:cNvSpPr/>
            <p:nvPr/>
          </p:nvSpPr>
          <p:spPr bwMode="auto">
            <a:xfrm>
              <a:off x="5823229" y="1024151"/>
              <a:ext cx="1841689" cy="1525948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39700" dist="35921" dir="2700000" algn="ctr" rotWithShape="0">
                <a:schemeClr val="bg2">
                  <a:lumMod val="75000"/>
                </a:schemeClr>
              </a:outerShdw>
            </a:effectLst>
          </p:spPr>
          <p:txBody>
            <a:bodyPr lIns="82646" tIns="41324" rIns="82646" bIns="41324" anchor="ctr"/>
            <a:lstStyle/>
            <a:p>
              <a:pPr defTabSz="942653">
                <a:defRPr/>
              </a:pPr>
              <a:endParaRPr lang="fr-FR" sz="1361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pic>
          <p:nvPicPr>
            <p:cNvPr id="99" name="Image 2">
              <a:extLst>
                <a:ext uri="{FF2B5EF4-FFF2-40B4-BE49-F238E27FC236}">
                  <a16:creationId xmlns:a16="http://schemas.microsoft.com/office/drawing/2014/main" id="{78BBBF98-184B-48F8-A8AD-E26805B6D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3869" y="1056544"/>
              <a:ext cx="1841689" cy="146116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0" name="ZoneTexte 99">
            <a:extLst>
              <a:ext uri="{FF2B5EF4-FFF2-40B4-BE49-F238E27FC236}">
                <a16:creationId xmlns:a16="http://schemas.microsoft.com/office/drawing/2014/main" id="{8673A4B2-A819-4CE7-9E33-D4B0F14C194F}"/>
              </a:ext>
            </a:extLst>
          </p:cNvPr>
          <p:cNvSpPr txBox="1"/>
          <p:nvPr/>
        </p:nvSpPr>
        <p:spPr>
          <a:xfrm rot="20682157">
            <a:off x="10051597" y="2838999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76E1D3AE-1DF8-450B-926B-470ED565610C}"/>
              </a:ext>
            </a:extLst>
          </p:cNvPr>
          <p:cNvSpPr/>
          <p:nvPr/>
        </p:nvSpPr>
        <p:spPr>
          <a:xfrm>
            <a:off x="9398811" y="3418850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434BAA54-C309-42C3-83FC-D37A0DE901FE}"/>
              </a:ext>
            </a:extLst>
          </p:cNvPr>
          <p:cNvSpPr txBox="1"/>
          <p:nvPr/>
        </p:nvSpPr>
        <p:spPr>
          <a:xfrm>
            <a:off x="9127248" y="3423384"/>
            <a:ext cx="2045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bg1"/>
                </a:solidFill>
              </a:rPr>
              <a:t>Astrix</a:t>
            </a:r>
            <a:r>
              <a:rPr lang="fr-FR" sz="1200" b="1" dirty="0">
                <a:solidFill>
                  <a:schemeClr val="bg1"/>
                </a:solidFill>
              </a:rPr>
              <a:t> 1090A</a:t>
            </a:r>
            <a:endParaRPr lang="fr-FR" sz="1200" b="1" strike="sngStrike" dirty="0">
              <a:solidFill>
                <a:srgbClr val="FF0000"/>
              </a:solidFill>
            </a:endParaRPr>
          </a:p>
        </p:txBody>
      </p:sp>
      <p:sp>
        <p:nvSpPr>
          <p:cNvPr id="104" name="Footer Placeholder 4">
            <a:extLst>
              <a:ext uri="{FF2B5EF4-FFF2-40B4-BE49-F238E27FC236}">
                <a16:creationId xmlns:a16="http://schemas.microsoft.com/office/drawing/2014/main" id="{9DA601CD-24E3-48EF-8C8F-3C04F97385B2}"/>
              </a:ext>
            </a:extLst>
          </p:cNvPr>
          <p:cNvSpPr txBox="1">
            <a:spLocks/>
          </p:cNvSpPr>
          <p:nvPr/>
        </p:nvSpPr>
        <p:spPr>
          <a:xfrm>
            <a:off x="8964743" y="6509791"/>
            <a:ext cx="3816726" cy="145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Copyright Airbus DS SAS 2025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" name="Ellipse 102">
            <a:extLst>
              <a:ext uri="{FF2B5EF4-FFF2-40B4-BE49-F238E27FC236}">
                <a16:creationId xmlns:a16="http://schemas.microsoft.com/office/drawing/2014/main" id="{08086A70-0714-4834-BF0E-32BD15C628C7}"/>
              </a:ext>
            </a:extLst>
          </p:cNvPr>
          <p:cNvSpPr/>
          <p:nvPr/>
        </p:nvSpPr>
        <p:spPr>
          <a:xfrm>
            <a:off x="9518033" y="4439880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0" name="Image 109">
            <a:extLst>
              <a:ext uri="{FF2B5EF4-FFF2-40B4-BE49-F238E27FC236}">
                <a16:creationId xmlns:a16="http://schemas.microsoft.com/office/drawing/2014/main" id="{FD5E60B5-9A8F-4544-9921-F6F21AF7CC85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14291">
            <a:off x="2584167" y="3734249"/>
            <a:ext cx="836338" cy="396092"/>
          </a:xfrm>
          <a:prstGeom prst="rect">
            <a:avLst/>
          </a:prstGeom>
        </p:spPr>
      </p:pic>
      <p:sp>
        <p:nvSpPr>
          <p:cNvPr id="111" name="ZoneTexte 110">
            <a:extLst>
              <a:ext uri="{FF2B5EF4-FFF2-40B4-BE49-F238E27FC236}">
                <a16:creationId xmlns:a16="http://schemas.microsoft.com/office/drawing/2014/main" id="{551B641D-B1AB-4FA5-934C-8BBBD2F8AC46}"/>
              </a:ext>
            </a:extLst>
          </p:cNvPr>
          <p:cNvSpPr txBox="1"/>
          <p:nvPr/>
        </p:nvSpPr>
        <p:spPr>
          <a:xfrm>
            <a:off x="2109194" y="4191915"/>
            <a:ext cx="1785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PPU TOPAZ 300W</a:t>
            </a:r>
          </a:p>
        </p:txBody>
      </p:sp>
      <p:sp>
        <p:nvSpPr>
          <p:cNvPr id="112" name="Ellipse 111">
            <a:extLst>
              <a:ext uri="{FF2B5EF4-FFF2-40B4-BE49-F238E27FC236}">
                <a16:creationId xmlns:a16="http://schemas.microsoft.com/office/drawing/2014/main" id="{B4135150-F5CC-4235-96A1-97276E68C46E}"/>
              </a:ext>
            </a:extLst>
          </p:cNvPr>
          <p:cNvSpPr/>
          <p:nvPr/>
        </p:nvSpPr>
        <p:spPr>
          <a:xfrm>
            <a:off x="3586937" y="3802669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A98E64EC-C525-4B69-923D-58C427C2D768}"/>
              </a:ext>
            </a:extLst>
          </p:cNvPr>
          <p:cNvSpPr txBox="1"/>
          <p:nvPr/>
        </p:nvSpPr>
        <p:spPr>
          <a:xfrm rot="20199458">
            <a:off x="2503518" y="3634898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COTS</a:t>
            </a: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0A882D11-38CB-4C88-B755-2303F9FFFDCF}"/>
              </a:ext>
            </a:extLst>
          </p:cNvPr>
          <p:cNvSpPr txBox="1"/>
          <p:nvPr/>
        </p:nvSpPr>
        <p:spPr>
          <a:xfrm>
            <a:off x="2388618" y="3278290"/>
            <a:ext cx="1357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Propulsion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B24FDDCB-FDCA-47AC-9417-98E8DED5270A}"/>
              </a:ext>
            </a:extLst>
          </p:cNvPr>
          <p:cNvSpPr txBox="1"/>
          <p:nvPr/>
        </p:nvSpPr>
        <p:spPr>
          <a:xfrm>
            <a:off x="225289" y="2869801"/>
            <a:ext cx="14833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Oscar </a:t>
            </a:r>
            <a:r>
              <a:rPr lang="fr-FR" sz="1400" b="1" dirty="0" err="1">
                <a:solidFill>
                  <a:schemeClr val="bg1"/>
                </a:solidFill>
              </a:rPr>
              <a:t>family</a:t>
            </a:r>
            <a:endParaRPr lang="fr-FR" b="1" dirty="0"/>
          </a:p>
        </p:txBody>
      </p:sp>
      <p:pic>
        <p:nvPicPr>
          <p:cNvPr id="107" name="Google Shape;219;p2">
            <a:extLst>
              <a:ext uri="{FF2B5EF4-FFF2-40B4-BE49-F238E27FC236}">
                <a16:creationId xmlns:a16="http://schemas.microsoft.com/office/drawing/2014/main" id="{EFF351BF-4B1E-4952-AF7F-3B4C207AB7F0}"/>
              </a:ext>
            </a:extLst>
          </p:cNvPr>
          <p:cNvPicPr preferRelativeResize="0"/>
          <p:nvPr/>
        </p:nvPicPr>
        <p:blipFill rotWithShape="1">
          <a:blip r:embed="rId1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8102" y="2081528"/>
            <a:ext cx="906193" cy="94231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ZoneTexte 107">
            <a:extLst>
              <a:ext uri="{FF2B5EF4-FFF2-40B4-BE49-F238E27FC236}">
                <a16:creationId xmlns:a16="http://schemas.microsoft.com/office/drawing/2014/main" id="{14BE3E55-64FD-46BE-9FAC-429FC8A1FB38}"/>
              </a:ext>
            </a:extLst>
          </p:cNvPr>
          <p:cNvSpPr txBox="1"/>
          <p:nvPr/>
        </p:nvSpPr>
        <p:spPr>
          <a:xfrm>
            <a:off x="1996596" y="2892432"/>
            <a:ext cx="172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OBC </a:t>
            </a:r>
            <a:r>
              <a:rPr kumimoji="0" lang="fr-F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Amethyst</a:t>
            </a: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9" name="Ellipse 108">
            <a:extLst>
              <a:ext uri="{FF2B5EF4-FFF2-40B4-BE49-F238E27FC236}">
                <a16:creationId xmlns:a16="http://schemas.microsoft.com/office/drawing/2014/main" id="{3774682B-A8DA-4890-B77F-DCDE560A897B}"/>
              </a:ext>
            </a:extLst>
          </p:cNvPr>
          <p:cNvSpPr/>
          <p:nvPr/>
        </p:nvSpPr>
        <p:spPr>
          <a:xfrm>
            <a:off x="3293394" y="2391049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98F8C986-1AA9-4C3E-A794-903BF239412D}"/>
              </a:ext>
            </a:extLst>
          </p:cNvPr>
          <p:cNvSpPr txBox="1"/>
          <p:nvPr/>
        </p:nvSpPr>
        <p:spPr>
          <a:xfrm rot="20199458">
            <a:off x="2213342" y="2082995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COTS</a:t>
            </a:r>
          </a:p>
        </p:txBody>
      </p:sp>
      <p:sp>
        <p:nvSpPr>
          <p:cNvPr id="116" name="ZoneTexte 115">
            <a:extLst>
              <a:ext uri="{FF2B5EF4-FFF2-40B4-BE49-F238E27FC236}">
                <a16:creationId xmlns:a16="http://schemas.microsoft.com/office/drawing/2014/main" id="{E8860C6F-31E0-441F-BD15-EEC037E2157B}"/>
              </a:ext>
            </a:extLst>
          </p:cNvPr>
          <p:cNvSpPr txBox="1"/>
          <p:nvPr/>
        </p:nvSpPr>
        <p:spPr>
          <a:xfrm>
            <a:off x="373055" y="4325259"/>
            <a:ext cx="15508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IDCU </a:t>
            </a:r>
            <a:r>
              <a:rPr lang="fr-FR" sz="1400" b="1" dirty="0" err="1">
                <a:solidFill>
                  <a:schemeClr val="bg1"/>
                </a:solidFill>
              </a:rPr>
              <a:t>family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002420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7"/>
          <p:cNvSpPr txBox="1"/>
          <p:nvPr/>
        </p:nvSpPr>
        <p:spPr>
          <a:xfrm>
            <a:off x="1056946" y="624580"/>
            <a:ext cx="777666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Our Products for Telecom Satellites</a:t>
            </a:r>
            <a:endParaRPr dirty="0"/>
          </a:p>
        </p:txBody>
      </p:sp>
      <p:grpSp>
        <p:nvGrpSpPr>
          <p:cNvPr id="345" name="Google Shape;345;p7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346" name="Google Shape;346;p7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61"/>
                <a:buFont typeface="Calibri"/>
                <a:buNone/>
              </a:pPr>
              <a:endParaRPr sz="136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8" name="Google Shape;348;p7"/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9" name="Google Shape;349;p7"/>
          <p:cNvGrpSpPr/>
          <p:nvPr/>
        </p:nvGrpSpPr>
        <p:grpSpPr>
          <a:xfrm>
            <a:off x="10851344" y="6463466"/>
            <a:ext cx="1080000" cy="199940"/>
            <a:chOff x="830300" y="1716088"/>
            <a:chExt cx="10058401" cy="1862137"/>
          </a:xfrm>
        </p:grpSpPr>
        <p:sp>
          <p:nvSpPr>
            <p:cNvPr id="350" name="Google Shape;350;p7"/>
            <p:cNvSpPr/>
            <p:nvPr/>
          </p:nvSpPr>
          <p:spPr>
            <a:xfrm>
              <a:off x="3857663" y="1749425"/>
              <a:ext cx="1604963" cy="1789112"/>
            </a:xfrm>
            <a:custGeom>
              <a:avLst/>
              <a:gdLst/>
              <a:ahLst/>
              <a:cxnLst/>
              <a:rect l="l" t="t" r="r" b="b"/>
              <a:pathLst>
                <a:path w="247" h="275" extrusionOk="0">
                  <a:moveTo>
                    <a:pt x="247" y="93"/>
                  </a:moveTo>
                  <a:cubicBezTo>
                    <a:pt x="247" y="40"/>
                    <a:pt x="213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67" y="275"/>
                    <a:pt x="67" y="275"/>
                    <a:pt x="67" y="275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71" y="60"/>
                    <a:pt x="181" y="76"/>
                    <a:pt x="181" y="94"/>
                  </a:cubicBezTo>
                  <a:cubicBezTo>
                    <a:pt x="181" y="113"/>
                    <a:pt x="170" y="128"/>
                    <a:pt x="142" y="128"/>
                  </a:cubicBezTo>
                  <a:cubicBezTo>
                    <a:pt x="77" y="128"/>
                    <a:pt x="77" y="128"/>
                    <a:pt x="77" y="128"/>
                  </a:cubicBezTo>
                  <a:cubicBezTo>
                    <a:pt x="169" y="275"/>
                    <a:pt x="169" y="275"/>
                    <a:pt x="169" y="275"/>
                  </a:cubicBezTo>
                  <a:cubicBezTo>
                    <a:pt x="246" y="275"/>
                    <a:pt x="246" y="275"/>
                    <a:pt x="246" y="275"/>
                  </a:cubicBezTo>
                  <a:cubicBezTo>
                    <a:pt x="246" y="275"/>
                    <a:pt x="183" y="177"/>
                    <a:pt x="183" y="177"/>
                  </a:cubicBezTo>
                  <a:cubicBezTo>
                    <a:pt x="222" y="167"/>
                    <a:pt x="247" y="140"/>
                    <a:pt x="247" y="9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3130588" y="1749425"/>
              <a:ext cx="434975" cy="178911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830300" y="1749425"/>
              <a:ext cx="2203450" cy="1789112"/>
            </a:xfrm>
            <a:custGeom>
              <a:avLst/>
              <a:gdLst/>
              <a:ahLst/>
              <a:cxnLst/>
              <a:rect l="l" t="t" r="r" b="b"/>
              <a:pathLst>
                <a:path w="1388" h="1127" extrusionOk="0">
                  <a:moveTo>
                    <a:pt x="573" y="0"/>
                  </a:moveTo>
                  <a:lnTo>
                    <a:pt x="0" y="1127"/>
                  </a:lnTo>
                  <a:lnTo>
                    <a:pt x="307" y="1127"/>
                  </a:lnTo>
                  <a:lnTo>
                    <a:pt x="401" y="939"/>
                  </a:lnTo>
                  <a:lnTo>
                    <a:pt x="864" y="939"/>
                  </a:lnTo>
                  <a:lnTo>
                    <a:pt x="749" y="705"/>
                  </a:lnTo>
                  <a:lnTo>
                    <a:pt x="516" y="705"/>
                  </a:lnTo>
                  <a:lnTo>
                    <a:pt x="688" y="356"/>
                  </a:lnTo>
                  <a:lnTo>
                    <a:pt x="692" y="356"/>
                  </a:lnTo>
                  <a:lnTo>
                    <a:pt x="1072" y="1127"/>
                  </a:lnTo>
                  <a:lnTo>
                    <a:pt x="1388" y="1127"/>
                  </a:lnTo>
                  <a:lnTo>
                    <a:pt x="815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7"/>
            <p:cNvSpPr/>
            <p:nvPr/>
          </p:nvSpPr>
          <p:spPr>
            <a:xfrm>
              <a:off x="5670588" y="1749425"/>
              <a:ext cx="1670050" cy="1789112"/>
            </a:xfrm>
            <a:custGeom>
              <a:avLst/>
              <a:gdLst/>
              <a:ahLst/>
              <a:cxnLst/>
              <a:rect l="l" t="t" r="r" b="b"/>
              <a:pathLst>
                <a:path w="257" h="275" extrusionOk="0">
                  <a:moveTo>
                    <a:pt x="213" y="133"/>
                  </a:moveTo>
                  <a:cubicBezTo>
                    <a:pt x="234" y="121"/>
                    <a:pt x="245" y="102"/>
                    <a:pt x="245" y="75"/>
                  </a:cubicBezTo>
                  <a:cubicBezTo>
                    <a:pt x="245" y="30"/>
                    <a:pt x="212" y="0"/>
                    <a:pt x="15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163" y="275"/>
                    <a:pt x="163" y="275"/>
                    <a:pt x="163" y="275"/>
                  </a:cubicBezTo>
                  <a:cubicBezTo>
                    <a:pt x="220" y="275"/>
                    <a:pt x="257" y="245"/>
                    <a:pt x="257" y="198"/>
                  </a:cubicBezTo>
                  <a:cubicBezTo>
                    <a:pt x="257" y="166"/>
                    <a:pt x="239" y="142"/>
                    <a:pt x="213" y="133"/>
                  </a:cubicBezTo>
                  <a:moveTo>
                    <a:pt x="67" y="59"/>
                  </a:moveTo>
                  <a:cubicBezTo>
                    <a:pt x="157" y="59"/>
                    <a:pt x="157" y="59"/>
                    <a:pt x="157" y="59"/>
                  </a:cubicBezTo>
                  <a:cubicBezTo>
                    <a:pt x="170" y="59"/>
                    <a:pt x="180" y="69"/>
                    <a:pt x="180" y="83"/>
                  </a:cubicBezTo>
                  <a:cubicBezTo>
                    <a:pt x="180" y="97"/>
                    <a:pt x="170" y="107"/>
                    <a:pt x="156" y="107"/>
                  </a:cubicBezTo>
                  <a:cubicBezTo>
                    <a:pt x="67" y="107"/>
                    <a:pt x="67" y="107"/>
                    <a:pt x="67" y="107"/>
                  </a:cubicBezTo>
                  <a:lnTo>
                    <a:pt x="67" y="59"/>
                  </a:lnTo>
                  <a:close/>
                  <a:moveTo>
                    <a:pt x="158" y="218"/>
                  </a:moveTo>
                  <a:cubicBezTo>
                    <a:pt x="67" y="218"/>
                    <a:pt x="67" y="218"/>
                    <a:pt x="67" y="218"/>
                  </a:cubicBezTo>
                  <a:cubicBezTo>
                    <a:pt x="67" y="162"/>
                    <a:pt x="67" y="162"/>
                    <a:pt x="67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75" y="162"/>
                    <a:pt x="187" y="173"/>
                    <a:pt x="187" y="189"/>
                  </a:cubicBezTo>
                  <a:cubicBezTo>
                    <a:pt x="187" y="206"/>
                    <a:pt x="175" y="218"/>
                    <a:pt x="158" y="21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7"/>
            <p:cNvSpPr/>
            <p:nvPr/>
          </p:nvSpPr>
          <p:spPr>
            <a:xfrm>
              <a:off x="7529550" y="1749425"/>
              <a:ext cx="1630363" cy="1828800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182" y="154"/>
                  </a:moveTo>
                  <a:cubicBezTo>
                    <a:pt x="182" y="196"/>
                    <a:pt x="163" y="219"/>
                    <a:pt x="125" y="219"/>
                  </a:cubicBezTo>
                  <a:cubicBezTo>
                    <a:pt x="87" y="219"/>
                    <a:pt x="68" y="196"/>
                    <a:pt x="68" y="15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234"/>
                    <a:pt x="44" y="281"/>
                    <a:pt x="125" y="281"/>
                  </a:cubicBezTo>
                  <a:cubicBezTo>
                    <a:pt x="206" y="281"/>
                    <a:pt x="251" y="234"/>
                    <a:pt x="251" y="149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182" y="0"/>
                    <a:pt x="182" y="0"/>
                    <a:pt x="182" y="0"/>
                  </a:cubicBezTo>
                  <a:lnTo>
                    <a:pt x="182" y="1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9309138" y="1716088"/>
              <a:ext cx="1579563" cy="1862137"/>
            </a:xfrm>
            <a:custGeom>
              <a:avLst/>
              <a:gdLst/>
              <a:ahLst/>
              <a:cxnLst/>
              <a:rect l="l" t="t" r="r" b="b"/>
              <a:pathLst>
                <a:path w="243" h="286" extrusionOk="0">
                  <a:moveTo>
                    <a:pt x="156" y="115"/>
                  </a:moveTo>
                  <a:cubicBezTo>
                    <a:pt x="92" y="99"/>
                    <a:pt x="78" y="98"/>
                    <a:pt x="78" y="80"/>
                  </a:cubicBezTo>
                  <a:cubicBezTo>
                    <a:pt x="78" y="65"/>
                    <a:pt x="94" y="59"/>
                    <a:pt x="121" y="59"/>
                  </a:cubicBezTo>
                  <a:cubicBezTo>
                    <a:pt x="157" y="59"/>
                    <a:pt x="195" y="67"/>
                    <a:pt x="216" y="81"/>
                  </a:cubicBezTo>
                  <a:cubicBezTo>
                    <a:pt x="237" y="25"/>
                    <a:pt x="237" y="25"/>
                    <a:pt x="237" y="25"/>
                  </a:cubicBezTo>
                  <a:cubicBezTo>
                    <a:pt x="210" y="10"/>
                    <a:pt x="169" y="0"/>
                    <a:pt x="122" y="0"/>
                  </a:cubicBezTo>
                  <a:cubicBezTo>
                    <a:pt x="51" y="0"/>
                    <a:pt x="11" y="35"/>
                    <a:pt x="11" y="82"/>
                  </a:cubicBezTo>
                  <a:cubicBezTo>
                    <a:pt x="11" y="133"/>
                    <a:pt x="41" y="154"/>
                    <a:pt x="109" y="168"/>
                  </a:cubicBezTo>
                  <a:cubicBezTo>
                    <a:pt x="162" y="180"/>
                    <a:pt x="174" y="187"/>
                    <a:pt x="174" y="202"/>
                  </a:cubicBezTo>
                  <a:cubicBezTo>
                    <a:pt x="174" y="218"/>
                    <a:pt x="159" y="226"/>
                    <a:pt x="130" y="226"/>
                  </a:cubicBezTo>
                  <a:cubicBezTo>
                    <a:pt x="88" y="226"/>
                    <a:pt x="51" y="215"/>
                    <a:pt x="20" y="19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3" y="275"/>
                    <a:pt x="82" y="286"/>
                    <a:pt x="132" y="286"/>
                  </a:cubicBezTo>
                  <a:cubicBezTo>
                    <a:pt x="201" y="286"/>
                    <a:pt x="243" y="254"/>
                    <a:pt x="243" y="200"/>
                  </a:cubicBezTo>
                  <a:cubicBezTo>
                    <a:pt x="243" y="157"/>
                    <a:pt x="215" y="129"/>
                    <a:pt x="156" y="11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p7"/>
          <p:cNvSpPr txBox="1"/>
          <p:nvPr/>
        </p:nvSpPr>
        <p:spPr>
          <a:xfrm>
            <a:off x="9241309" y="51143"/>
            <a:ext cx="27911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Space Electronics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Space Products entity</a:t>
            </a:r>
            <a:endParaRPr sz="6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353;p30"/>
          <p:cNvPicPr preferRelativeResize="0"/>
          <p:nvPr/>
        </p:nvPicPr>
        <p:blipFill>
          <a:blip r:embed="rId3">
            <a:alphaModFix/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087364" y="1391484"/>
            <a:ext cx="4172715" cy="464355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95;p4"/>
          <p:cNvSpPr txBox="1"/>
          <p:nvPr/>
        </p:nvSpPr>
        <p:spPr>
          <a:xfrm>
            <a:off x="195020" y="1180223"/>
            <a:ext cx="3745971" cy="2400417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Platform &amp; </a:t>
            </a:r>
            <a:r>
              <a:rPr lang="fr-FR" sz="18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Payload</a:t>
            </a:r>
            <a:r>
              <a:rPr lang="fr-FR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Processing</a:t>
            </a:r>
            <a:r>
              <a:rPr lang="fr-FR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Units</a:t>
            </a:r>
            <a:endParaRPr b="1" dirty="0"/>
          </a:p>
        </p:txBody>
      </p:sp>
      <p:sp>
        <p:nvSpPr>
          <p:cNvPr id="18" name="Google Shape;299;p4"/>
          <p:cNvSpPr txBox="1"/>
          <p:nvPr/>
        </p:nvSpPr>
        <p:spPr>
          <a:xfrm>
            <a:off x="8193632" y="1180223"/>
            <a:ext cx="3745971" cy="4662793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Power &amp; Propulsion</a:t>
            </a:r>
            <a:endParaRPr sz="1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7687" y="2285853"/>
            <a:ext cx="761583" cy="83004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5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8189" y="4558806"/>
            <a:ext cx="1140913" cy="525185"/>
          </a:xfrm>
          <a:prstGeom prst="rect">
            <a:avLst/>
          </a:prstGeom>
          <a:noFill/>
        </p:spPr>
      </p:pic>
      <p:sp>
        <p:nvSpPr>
          <p:cNvPr id="21" name="Google Shape;299;p4"/>
          <p:cNvSpPr txBox="1"/>
          <p:nvPr/>
        </p:nvSpPr>
        <p:spPr>
          <a:xfrm>
            <a:off x="195020" y="3921825"/>
            <a:ext cx="3745971" cy="192119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Sensors &amp; Actuators</a:t>
            </a:r>
            <a:endParaRPr sz="1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95020" y="1761043"/>
            <a:ext cx="3745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On-</a:t>
            </a:r>
            <a:r>
              <a:rPr lang="fr-FR" sz="1600" dirty="0" err="1">
                <a:solidFill>
                  <a:schemeClr val="bg1"/>
                </a:solidFill>
              </a:rPr>
              <a:t>board</a:t>
            </a:r>
            <a:r>
              <a:rPr lang="fr-FR" sz="1600" dirty="0">
                <a:solidFill>
                  <a:schemeClr val="bg1"/>
                </a:solidFill>
              </a:rPr>
              <a:t> computers &amp; </a:t>
            </a:r>
            <a:r>
              <a:rPr lang="fr-FR" sz="1600" dirty="0" err="1">
                <a:solidFill>
                  <a:schemeClr val="bg1"/>
                </a:solidFill>
              </a:rPr>
              <a:t>Payload</a:t>
            </a:r>
            <a:r>
              <a:rPr lang="fr-FR" sz="1600" dirty="0">
                <a:solidFill>
                  <a:schemeClr val="bg1"/>
                </a:solidFill>
              </a:rPr>
              <a:t> Interface unit: CMDU/PLIU </a:t>
            </a:r>
            <a:r>
              <a:rPr lang="fr-FR" sz="1600" dirty="0" err="1">
                <a:solidFill>
                  <a:schemeClr val="bg1"/>
                </a:solidFill>
              </a:rPr>
              <a:t>family</a:t>
            </a:r>
            <a:endParaRPr lang="fr-FR" sz="1600" dirty="0">
              <a:solidFill>
                <a:schemeClr val="bg1"/>
              </a:solidFill>
            </a:endParaRPr>
          </a:p>
        </p:txBody>
      </p:sp>
      <p:pic>
        <p:nvPicPr>
          <p:cNvPr id="33" name="Image 32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1234" y="4535133"/>
            <a:ext cx="828595" cy="704136"/>
          </a:xfrm>
          <a:prstGeom prst="rect">
            <a:avLst/>
          </a:prstGeom>
        </p:spPr>
      </p:pic>
      <p:sp>
        <p:nvSpPr>
          <p:cNvPr id="37" name="ZoneTexte 36"/>
          <p:cNvSpPr txBox="1"/>
          <p:nvPr/>
        </p:nvSpPr>
        <p:spPr>
          <a:xfrm>
            <a:off x="8193632" y="1833242"/>
            <a:ext cx="3737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Power Propulsion Unit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8199951" y="4092418"/>
            <a:ext cx="3739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Power </a:t>
            </a:r>
            <a:r>
              <a:rPr lang="fr-FR" dirty="0" err="1"/>
              <a:t>Supply</a:t>
            </a:r>
            <a:r>
              <a:rPr lang="fr-FR" dirty="0"/>
              <a:t> </a:t>
            </a:r>
            <a:r>
              <a:rPr lang="fr-FR" dirty="0" err="1"/>
              <a:t>Regulator</a:t>
            </a:r>
            <a:endParaRPr lang="fr-FR" dirty="0"/>
          </a:p>
        </p:txBody>
      </p:sp>
      <p:grpSp>
        <p:nvGrpSpPr>
          <p:cNvPr id="42" name="Groupe 41"/>
          <p:cNvGrpSpPr/>
          <p:nvPr/>
        </p:nvGrpSpPr>
        <p:grpSpPr>
          <a:xfrm>
            <a:off x="2950279" y="4622084"/>
            <a:ext cx="727425" cy="536383"/>
            <a:chOff x="5793869" y="1024151"/>
            <a:chExt cx="1871049" cy="1525948"/>
          </a:xfrm>
          <a:noFill/>
        </p:grpSpPr>
        <p:sp>
          <p:nvSpPr>
            <p:cNvPr id="43" name="Rectangle 42"/>
            <p:cNvSpPr/>
            <p:nvPr/>
          </p:nvSpPr>
          <p:spPr bwMode="auto">
            <a:xfrm>
              <a:off x="5823229" y="1024151"/>
              <a:ext cx="1841689" cy="1525948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39700" dist="35921" dir="2700000" algn="ctr" rotWithShape="0">
                <a:schemeClr val="bg2">
                  <a:lumMod val="75000"/>
                </a:schemeClr>
              </a:outerShdw>
            </a:effectLst>
          </p:spPr>
          <p:txBody>
            <a:bodyPr lIns="82646" tIns="41324" rIns="82646" bIns="41324" anchor="ctr"/>
            <a:lstStyle/>
            <a:p>
              <a:pPr defTabSz="942653">
                <a:defRPr/>
              </a:pPr>
              <a:endParaRPr lang="fr-FR" sz="1361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pic>
          <p:nvPicPr>
            <p:cNvPr id="44" name="Image 2"/>
            <p:cNvPicPr>
              <a:picLocks noChangeAspect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3869" y="1056544"/>
              <a:ext cx="1841689" cy="146116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4" name="ZoneTexte 53"/>
          <p:cNvSpPr txBox="1"/>
          <p:nvPr/>
        </p:nvSpPr>
        <p:spPr>
          <a:xfrm>
            <a:off x="1864309" y="5234056"/>
            <a:ext cx="2045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bg1"/>
                </a:solidFill>
              </a:rPr>
              <a:t>Astrix</a:t>
            </a:r>
            <a:r>
              <a:rPr lang="fr-FR" sz="1200" b="1" dirty="0">
                <a:solidFill>
                  <a:schemeClr val="bg1"/>
                </a:solidFill>
              </a:rPr>
              <a:t> 1090</a:t>
            </a:r>
            <a:endParaRPr lang="fr-FR" sz="1200" b="1" strike="sngStrike" dirty="0">
              <a:solidFill>
                <a:srgbClr val="FF0000"/>
              </a:solidFill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2264474" y="6446632"/>
            <a:ext cx="1182551" cy="225507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algn="ctr"/>
            <a:r>
              <a:rPr lang="fr-FR" sz="1000" b="1" dirty="0">
                <a:solidFill>
                  <a:schemeClr val="accent6">
                    <a:lumMod val="75000"/>
                  </a:schemeClr>
                </a:solidFill>
              </a:rPr>
              <a:t>Flight </a:t>
            </a:r>
            <a:r>
              <a:rPr lang="fr-FR" sz="1000" b="1" dirty="0" err="1">
                <a:solidFill>
                  <a:schemeClr val="accent6">
                    <a:lumMod val="75000"/>
                  </a:schemeClr>
                </a:solidFill>
              </a:rPr>
              <a:t>Proven</a:t>
            </a:r>
            <a:endParaRPr lang="fr-FR" sz="1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Ellipse 47"/>
          <p:cNvSpPr/>
          <p:nvPr/>
        </p:nvSpPr>
        <p:spPr>
          <a:xfrm>
            <a:off x="1950487" y="6446672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/>
          <p:cNvSpPr/>
          <p:nvPr/>
        </p:nvSpPr>
        <p:spPr>
          <a:xfrm>
            <a:off x="5523368" y="6432022"/>
            <a:ext cx="231007" cy="225467"/>
          </a:xfrm>
          <a:prstGeom prst="ellipse">
            <a:avLst/>
          </a:prstGeom>
          <a:solidFill>
            <a:srgbClr val="7030A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/>
          <p:cNvSpPr/>
          <p:nvPr/>
        </p:nvSpPr>
        <p:spPr>
          <a:xfrm>
            <a:off x="3729111" y="6446672"/>
            <a:ext cx="231007" cy="22546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/>
          <p:cNvSpPr txBox="1"/>
          <p:nvPr/>
        </p:nvSpPr>
        <p:spPr>
          <a:xfrm>
            <a:off x="4083468" y="6446632"/>
            <a:ext cx="1182551" cy="22550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algn="ctr"/>
            <a:r>
              <a:rPr lang="fr-FR" sz="1000" b="1" dirty="0" err="1">
                <a:solidFill>
                  <a:srgbClr val="00B0F0"/>
                </a:solidFill>
              </a:rPr>
              <a:t>Ready</a:t>
            </a:r>
            <a:r>
              <a:rPr lang="fr-FR" sz="1000" b="1" dirty="0">
                <a:solidFill>
                  <a:srgbClr val="00B0F0"/>
                </a:solidFill>
              </a:rPr>
              <a:t> for flight</a:t>
            </a:r>
          </a:p>
        </p:txBody>
      </p:sp>
      <p:sp>
        <p:nvSpPr>
          <p:cNvPr id="57" name="ZoneTexte 56"/>
          <p:cNvSpPr txBox="1"/>
          <p:nvPr/>
        </p:nvSpPr>
        <p:spPr>
          <a:xfrm>
            <a:off x="5848141" y="6446632"/>
            <a:ext cx="1306332" cy="22550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algn="ctr"/>
            <a:r>
              <a:rPr lang="fr-FR" sz="1000" b="1" dirty="0">
                <a:solidFill>
                  <a:srgbClr val="7030A0"/>
                </a:solidFill>
              </a:rPr>
              <a:t>Under qualification</a:t>
            </a:r>
          </a:p>
        </p:txBody>
      </p:sp>
      <p:sp>
        <p:nvSpPr>
          <p:cNvPr id="60" name="ZoneTexte 59"/>
          <p:cNvSpPr txBox="1"/>
          <p:nvPr/>
        </p:nvSpPr>
        <p:spPr>
          <a:xfrm rot="20682157">
            <a:off x="3418413" y="4572561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61" name="Ellipse 60"/>
          <p:cNvSpPr/>
          <p:nvPr/>
        </p:nvSpPr>
        <p:spPr>
          <a:xfrm>
            <a:off x="2462033" y="4709855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/>
          <p:cNvSpPr/>
          <p:nvPr/>
        </p:nvSpPr>
        <p:spPr>
          <a:xfrm>
            <a:off x="9517803" y="2570508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ZoneTexte 62"/>
          <p:cNvSpPr txBox="1"/>
          <p:nvPr/>
        </p:nvSpPr>
        <p:spPr>
          <a:xfrm rot="20682157">
            <a:off x="8412399" y="2340067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64" name="ZoneTexte 63"/>
          <p:cNvSpPr txBox="1"/>
          <p:nvPr/>
        </p:nvSpPr>
        <p:spPr>
          <a:xfrm rot="20682157">
            <a:off x="8295706" y="4429296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66" name="ZoneTexte 65"/>
          <p:cNvSpPr txBox="1"/>
          <p:nvPr/>
        </p:nvSpPr>
        <p:spPr>
          <a:xfrm rot="20199458">
            <a:off x="11423850" y="4468630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rgbClr val="00B050"/>
                </a:solidFill>
              </a:rPr>
              <a:t>COTS</a:t>
            </a:r>
          </a:p>
        </p:txBody>
      </p:sp>
      <p:sp>
        <p:nvSpPr>
          <p:cNvPr id="67" name="Ellipse 66"/>
          <p:cNvSpPr/>
          <p:nvPr/>
        </p:nvSpPr>
        <p:spPr>
          <a:xfrm>
            <a:off x="9515836" y="2576090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Ellipse 68"/>
          <p:cNvSpPr/>
          <p:nvPr/>
        </p:nvSpPr>
        <p:spPr>
          <a:xfrm>
            <a:off x="9523860" y="4759422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ZoneTexte 72"/>
          <p:cNvSpPr txBox="1"/>
          <p:nvPr/>
        </p:nvSpPr>
        <p:spPr>
          <a:xfrm>
            <a:off x="8260079" y="5268998"/>
            <a:ext cx="1824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PSR MKII</a:t>
            </a:r>
          </a:p>
        </p:txBody>
      </p:sp>
      <p:sp>
        <p:nvSpPr>
          <p:cNvPr id="74" name="ZoneTexte 73"/>
          <p:cNvSpPr txBox="1"/>
          <p:nvPr/>
        </p:nvSpPr>
        <p:spPr>
          <a:xfrm>
            <a:off x="10019086" y="5268998"/>
            <a:ext cx="1824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Smart PCU</a:t>
            </a:r>
          </a:p>
        </p:txBody>
      </p:sp>
      <p:sp>
        <p:nvSpPr>
          <p:cNvPr id="75" name="ZoneTexte 74"/>
          <p:cNvSpPr txBox="1"/>
          <p:nvPr/>
        </p:nvSpPr>
        <p:spPr>
          <a:xfrm>
            <a:off x="8260079" y="3247822"/>
            <a:ext cx="1824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1</a:t>
            </a:r>
            <a:r>
              <a:rPr lang="fr-FR" sz="1200" b="1" baseline="30000" dirty="0">
                <a:solidFill>
                  <a:schemeClr val="bg1"/>
                </a:solidFill>
              </a:rPr>
              <a:t>st</a:t>
            </a:r>
            <a:r>
              <a:rPr lang="fr-FR" sz="1200" b="1" dirty="0">
                <a:solidFill>
                  <a:schemeClr val="bg1"/>
                </a:solidFill>
              </a:rPr>
              <a:t> </a:t>
            </a:r>
            <a:r>
              <a:rPr lang="fr-FR" sz="1200" b="1" dirty="0" err="1">
                <a:solidFill>
                  <a:schemeClr val="bg1"/>
                </a:solidFill>
              </a:rPr>
              <a:t>Generation</a:t>
            </a:r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10019086" y="3247822"/>
            <a:ext cx="1824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2</a:t>
            </a:r>
            <a:r>
              <a:rPr lang="fr-FR" sz="1200" b="1" baseline="30000" dirty="0">
                <a:solidFill>
                  <a:schemeClr val="bg1"/>
                </a:solidFill>
              </a:rPr>
              <a:t>nd</a:t>
            </a:r>
            <a:r>
              <a:rPr lang="fr-FR" sz="1200" b="1" dirty="0">
                <a:solidFill>
                  <a:schemeClr val="bg1"/>
                </a:solidFill>
              </a:rPr>
              <a:t> </a:t>
            </a:r>
            <a:r>
              <a:rPr lang="fr-FR" sz="1200" b="1" dirty="0" err="1">
                <a:solidFill>
                  <a:schemeClr val="bg1"/>
                </a:solidFill>
              </a:rPr>
              <a:t>Generation</a:t>
            </a:r>
            <a:endParaRPr lang="fr-FR" sz="1200" b="1" dirty="0">
              <a:solidFill>
                <a:schemeClr val="bg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05" y="2377323"/>
            <a:ext cx="884376" cy="77173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63" y="2288476"/>
            <a:ext cx="809666" cy="886194"/>
          </a:xfrm>
          <a:prstGeom prst="rect">
            <a:avLst/>
          </a:prstGeom>
        </p:spPr>
      </p:pic>
      <p:sp>
        <p:nvSpPr>
          <p:cNvPr id="71" name="Ellipse 70"/>
          <p:cNvSpPr/>
          <p:nvPr/>
        </p:nvSpPr>
        <p:spPr>
          <a:xfrm>
            <a:off x="2462033" y="2659037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1447201" y="2659037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ZoneTexte 76"/>
          <p:cNvSpPr txBox="1"/>
          <p:nvPr/>
        </p:nvSpPr>
        <p:spPr>
          <a:xfrm rot="20682157">
            <a:off x="434741" y="2356710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78" name="ZoneTexte 77"/>
          <p:cNvSpPr txBox="1"/>
          <p:nvPr/>
        </p:nvSpPr>
        <p:spPr>
          <a:xfrm rot="20682157">
            <a:off x="3418413" y="2356711"/>
            <a:ext cx="437273" cy="1958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chemeClr val="accent2">
                    <a:lumMod val="75000"/>
                  </a:schemeClr>
                </a:solidFill>
              </a:rPr>
              <a:t>CQ 1/2</a:t>
            </a:r>
          </a:p>
        </p:txBody>
      </p:sp>
      <p:sp>
        <p:nvSpPr>
          <p:cNvPr id="79" name="ZoneTexte 78"/>
          <p:cNvSpPr txBox="1"/>
          <p:nvPr/>
        </p:nvSpPr>
        <p:spPr>
          <a:xfrm rot="20639421">
            <a:off x="3417860" y="2671077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rgbClr val="00B050"/>
                </a:solidFill>
              </a:rPr>
              <a:t>COTS</a:t>
            </a:r>
          </a:p>
        </p:txBody>
      </p:sp>
      <p:sp>
        <p:nvSpPr>
          <p:cNvPr id="80" name="ZoneTexte 79"/>
          <p:cNvSpPr txBox="1"/>
          <p:nvPr/>
        </p:nvSpPr>
        <p:spPr>
          <a:xfrm rot="20639421">
            <a:off x="262276" y="2671077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rgbClr val="00B050"/>
                </a:solidFill>
              </a:rPr>
              <a:t>COTS</a:t>
            </a:r>
          </a:p>
        </p:txBody>
      </p:sp>
      <p:sp>
        <p:nvSpPr>
          <p:cNvPr id="81" name="ZoneTexte 80"/>
          <p:cNvSpPr txBox="1"/>
          <p:nvPr/>
        </p:nvSpPr>
        <p:spPr>
          <a:xfrm>
            <a:off x="195020" y="3131406"/>
            <a:ext cx="1604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CDMU</a:t>
            </a:r>
          </a:p>
        </p:txBody>
      </p:sp>
      <p:sp>
        <p:nvSpPr>
          <p:cNvPr id="82" name="ZoneTexte 81"/>
          <p:cNvSpPr txBox="1"/>
          <p:nvPr/>
        </p:nvSpPr>
        <p:spPr>
          <a:xfrm>
            <a:off x="2328357" y="3131406"/>
            <a:ext cx="1612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PIU</a:t>
            </a:r>
          </a:p>
        </p:txBody>
      </p:sp>
      <p:pic>
        <p:nvPicPr>
          <p:cNvPr id="83" name="Picture 2">
            <a:extLst>
              <a:ext uri="{FF2B5EF4-FFF2-40B4-BE49-F238E27FC236}">
                <a16:creationId xmlns:a16="http://schemas.microsoft.com/office/drawing/2014/main" id="{E9A0B637-3D52-499B-97E5-1AF5BC62A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437" y="4622084"/>
            <a:ext cx="383259" cy="410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Image 83">
            <a:extLst>
              <a:ext uri="{FF2B5EF4-FFF2-40B4-BE49-F238E27FC236}">
                <a16:creationId xmlns:a16="http://schemas.microsoft.com/office/drawing/2014/main" id="{54A8F878-F656-4812-AFAB-43987F323F2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473" y="4384940"/>
            <a:ext cx="697957" cy="300386"/>
          </a:xfrm>
          <a:prstGeom prst="rect">
            <a:avLst/>
          </a:prstGeom>
        </p:spPr>
      </p:pic>
      <p:sp>
        <p:nvSpPr>
          <p:cNvPr id="86" name="ZoneTexte 85">
            <a:extLst>
              <a:ext uri="{FF2B5EF4-FFF2-40B4-BE49-F238E27FC236}">
                <a16:creationId xmlns:a16="http://schemas.microsoft.com/office/drawing/2014/main" id="{08FAB77F-750F-4F7B-B09D-E2D9C49963B4}"/>
              </a:ext>
            </a:extLst>
          </p:cNvPr>
          <p:cNvSpPr txBox="1"/>
          <p:nvPr/>
        </p:nvSpPr>
        <p:spPr>
          <a:xfrm rot="20199458">
            <a:off x="517430" y="4397517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rgbClr val="00B050"/>
                </a:solidFill>
              </a:rPr>
              <a:t>COTS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A7A1D2DE-2E35-42FC-AABC-A3938EA931DE}"/>
              </a:ext>
            </a:extLst>
          </p:cNvPr>
          <p:cNvSpPr txBox="1"/>
          <p:nvPr/>
        </p:nvSpPr>
        <p:spPr>
          <a:xfrm>
            <a:off x="195020" y="5234056"/>
            <a:ext cx="2045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bg1"/>
                </a:solidFill>
              </a:rPr>
              <a:t>Astrix</a:t>
            </a:r>
            <a:r>
              <a:rPr lang="fr-FR" sz="1200" b="1" dirty="0">
                <a:solidFill>
                  <a:schemeClr val="bg1"/>
                </a:solidFill>
              </a:rPr>
              <a:t> NS</a:t>
            </a:r>
          </a:p>
        </p:txBody>
      </p:sp>
      <p:pic>
        <p:nvPicPr>
          <p:cNvPr id="87" name="Image 86">
            <a:extLst>
              <a:ext uri="{FF2B5EF4-FFF2-40B4-BE49-F238E27FC236}">
                <a16:creationId xmlns:a16="http://schemas.microsoft.com/office/drawing/2014/main" id="{187B3C12-A328-4DC6-A208-78E1F8F3C6E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380" b="90326" l="5871" r="95997">
                        <a14:foregroundMark x1="10007" y1="61916" x2="5937" y2="44219"/>
                        <a14:foregroundMark x1="11699" y1="77110" x2="11808" y2="78575"/>
                        <a14:foregroundMark x1="10807" y1="65078" x2="11301" y2="71739"/>
                        <a14:foregroundMark x1="11808" y1="78575" x2="21530" y2="82742"/>
                        <a14:foregroundMark x1="34313" y1="86860" x2="49566" y2="90326"/>
                        <a14:foregroundMark x1="61841" y1="57622" x2="61841" y2="57622"/>
                        <a14:foregroundMark x1="61841" y1="57527" x2="61841" y2="57527"/>
                        <a14:foregroundMark x1="63042" y1="59840" x2="63042" y2="59840"/>
                        <a14:foregroundMark x1="63042" y1="59840" x2="63042" y2="59840"/>
                        <a14:foregroundMark x1="63175" y1="64276" x2="63175" y2="64276"/>
                        <a14:foregroundMark x1="63175" y1="64276" x2="63175" y2="64276"/>
                        <a14:foregroundMark x1="57772" y1="83294" x2="83656" y2="48042"/>
                        <a14:foregroundMark x1="83656" y1="48042" x2="91127" y2="14063"/>
                        <a14:foregroundMark x1="41961" y1="25720" x2="41961" y2="25720"/>
                        <a14:foregroundMark x1="41961" y1="25720" x2="41961" y2="25720"/>
                        <a14:foregroundMark x1="70981" y1="17697" x2="70981" y2="17697"/>
                        <a14:foregroundMark x1="70981" y1="17697" x2="70981" y2="17697"/>
                        <a14:foregroundMark x1="79453" y1="6560" x2="79453" y2="6560"/>
                        <a14:foregroundMark x1="79453" y1="6560" x2="79453" y2="6560"/>
                        <a14:foregroundMark x1="63442" y1="5380" x2="63442" y2="5380"/>
                        <a14:foregroundMark x1="63442" y1="5380" x2="63442" y2="5380"/>
                        <a14:foregroundMark x1="78452" y1="5474" x2="78452" y2="5474"/>
                        <a14:foregroundMark x1="78452" y1="5474" x2="78452" y2="5474"/>
                        <a14:foregroundMark x1="79987" y1="5710" x2="79987" y2="5710"/>
                        <a14:foregroundMark x1="79987" y1="5710" x2="79987" y2="5710"/>
                        <a14:foregroundMark x1="75717" y1="6748" x2="75717" y2="6748"/>
                        <a14:foregroundMark x1="75717" y1="6748" x2="75717" y2="6748"/>
                        <a14:foregroundMark x1="76785" y1="6748" x2="76518" y2="5899"/>
                        <a14:foregroundMark x1="95997" y1="9910" x2="95997" y2="9910"/>
                        <a14:foregroundMark x1="95997" y1="9910" x2="95997" y2="9910"/>
                        <a14:foregroundMark x1="27077" y1="85044" x2="28819" y2="85654"/>
                        <a14:foregroundMark x1="21712" y1="83164" x2="25362" y2="84443"/>
                        <a14:foregroundMark x1="28819" y1="85654" x2="24083" y2="81359"/>
                        <a14:foregroundMark x1="24083" y1="81359" x2="22015" y2="82916"/>
                        <a14:backgroundMark x1="1201" y1="80038" x2="10073" y2="79896"/>
                        <a14:backgroundMark x1="28565" y1="85853" x2="55637" y2="94573"/>
                        <a14:backgroundMark x1="10073" y1="79896" x2="21520" y2="83583"/>
                        <a14:backgroundMark x1="55637" y1="94573" x2="44696" y2="94903"/>
                        <a14:backgroundMark x1="44696" y1="94903" x2="1401" y2="80415"/>
                        <a14:backgroundMark x1="1401" y1="80415" x2="934" y2="80085"/>
                        <a14:backgroundMark x1="21081" y1="83624" x2="27085" y2="86173"/>
                        <a14:backgroundMark x1="27085" y1="86173" x2="22015" y2="84379"/>
                        <a14:backgroundMark x1="27485" y1="85606" x2="21414" y2="83908"/>
                        <a14:backgroundMark x1="10807" y1="71779" x2="11674" y2="77112"/>
                        <a14:backgroundMark x1="11674" y1="77112" x2="10207" y2="72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43301" y="2315375"/>
            <a:ext cx="607873" cy="859295"/>
          </a:xfrm>
          <a:prstGeom prst="rect">
            <a:avLst/>
          </a:prstGeom>
          <a:noFill/>
          <a:ln>
            <a:noFill/>
          </a:ln>
          <a:effectLst>
            <a:outerShdw blurRad="63500" dist="50800" dir="5400000" sx="105000" sy="105000" algn="ctr" rotWithShape="0">
              <a:schemeClr val="bg1"/>
            </a:outerShdw>
          </a:effectLst>
        </p:spPr>
      </p:pic>
      <p:sp>
        <p:nvSpPr>
          <p:cNvPr id="28" name="ZoneTexte 27"/>
          <p:cNvSpPr txBox="1"/>
          <p:nvPr/>
        </p:nvSpPr>
        <p:spPr>
          <a:xfrm rot="20199458">
            <a:off x="11355573" y="2396616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800" b="1" dirty="0">
                <a:solidFill>
                  <a:srgbClr val="00B050"/>
                </a:solidFill>
              </a:rPr>
              <a:t>COTS</a:t>
            </a:r>
          </a:p>
        </p:txBody>
      </p:sp>
      <p:sp>
        <p:nvSpPr>
          <p:cNvPr id="89" name="Footer Placeholder 4">
            <a:extLst>
              <a:ext uri="{FF2B5EF4-FFF2-40B4-BE49-F238E27FC236}">
                <a16:creationId xmlns:a16="http://schemas.microsoft.com/office/drawing/2014/main" id="{FA373F92-3DF6-4DE7-9E7F-D19F1E06FE4E}"/>
              </a:ext>
            </a:extLst>
          </p:cNvPr>
          <p:cNvSpPr txBox="1">
            <a:spLocks/>
          </p:cNvSpPr>
          <p:nvPr/>
        </p:nvSpPr>
        <p:spPr>
          <a:xfrm>
            <a:off x="8934938" y="6476445"/>
            <a:ext cx="3816726" cy="145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Copyright Airbus DS SAS 2025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F949125A-07AF-4A9C-A852-610A09D8E1AD}"/>
              </a:ext>
            </a:extLst>
          </p:cNvPr>
          <p:cNvSpPr txBox="1"/>
          <p:nvPr/>
        </p:nvSpPr>
        <p:spPr>
          <a:xfrm>
            <a:off x="7575581" y="6446688"/>
            <a:ext cx="1182551" cy="225507"/>
          </a:xfrm>
          <a:prstGeom prst="rect">
            <a:avLst/>
          </a:prstGeom>
          <a:solidFill>
            <a:schemeClr val="bg1"/>
          </a:solidFill>
          <a:ln w="28575">
            <a:solidFill>
              <a:srgbClr val="ED7D31"/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algn="ctr"/>
            <a:r>
              <a:rPr lang="fr-FR" sz="1000" b="1" dirty="0">
                <a:solidFill>
                  <a:schemeClr val="accent6">
                    <a:lumMod val="75000"/>
                  </a:schemeClr>
                </a:solidFill>
              </a:rPr>
              <a:t>Next </a:t>
            </a:r>
            <a:r>
              <a:rPr lang="fr-FR" sz="1000" b="1" dirty="0" err="1">
                <a:solidFill>
                  <a:schemeClr val="accent6">
                    <a:lumMod val="75000"/>
                  </a:schemeClr>
                </a:solidFill>
              </a:rPr>
              <a:t>Generation</a:t>
            </a:r>
            <a:endParaRPr lang="fr-FR" sz="1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962D567B-51F0-4EB3-A08B-8EF1E659467C}"/>
              </a:ext>
            </a:extLst>
          </p:cNvPr>
          <p:cNvSpPr/>
          <p:nvPr/>
        </p:nvSpPr>
        <p:spPr>
          <a:xfrm>
            <a:off x="7261594" y="6446728"/>
            <a:ext cx="231007" cy="225467"/>
          </a:xfrm>
          <a:prstGeom prst="ellipse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34244309-BA5C-4519-993C-3BC0368E24E4}"/>
              </a:ext>
            </a:extLst>
          </p:cNvPr>
          <p:cNvSpPr/>
          <p:nvPr/>
        </p:nvSpPr>
        <p:spPr>
          <a:xfrm>
            <a:off x="10366922" y="4753548"/>
            <a:ext cx="231007" cy="225467"/>
          </a:xfrm>
          <a:prstGeom prst="ellipse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F85F8F14-ED06-4685-AF4E-153BC3B1C1C5}"/>
              </a:ext>
            </a:extLst>
          </p:cNvPr>
          <p:cNvSpPr/>
          <p:nvPr/>
        </p:nvSpPr>
        <p:spPr>
          <a:xfrm>
            <a:off x="1373838" y="4874400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B08C22C5-50B7-400E-A9A1-2C232271E5F9}"/>
              </a:ext>
            </a:extLst>
          </p:cNvPr>
          <p:cNvSpPr/>
          <p:nvPr/>
        </p:nvSpPr>
        <p:spPr>
          <a:xfrm>
            <a:off x="10428429" y="2592907"/>
            <a:ext cx="231007" cy="22546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99;p4"/>
          <p:cNvSpPr txBox="1"/>
          <p:nvPr/>
        </p:nvSpPr>
        <p:spPr>
          <a:xfrm>
            <a:off x="8193632" y="4069006"/>
            <a:ext cx="3745971" cy="2097713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Sensors &amp; Actuators</a:t>
            </a:r>
            <a:endParaRPr kumimoji="0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7"/>
          <p:cNvSpPr txBox="1"/>
          <p:nvPr/>
        </p:nvSpPr>
        <p:spPr>
          <a:xfrm>
            <a:off x="1056946" y="624580"/>
            <a:ext cx="777666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Our Products for Constellations &amp; Small Satellites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45" name="Google Shape;345;p7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346" name="Google Shape;346;p7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Calibri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Calibri"/>
                <a:buNone/>
                <a:tabLst/>
                <a:defRPr/>
              </a:pPr>
              <a:endParaRPr kumimoji="0" sz="136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8" name="Google Shape;348;p7"/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9" name="Google Shape;349;p7"/>
          <p:cNvGrpSpPr/>
          <p:nvPr/>
        </p:nvGrpSpPr>
        <p:grpSpPr>
          <a:xfrm>
            <a:off x="10851344" y="6463466"/>
            <a:ext cx="1080000" cy="199940"/>
            <a:chOff x="830300" y="1716088"/>
            <a:chExt cx="10058401" cy="1862137"/>
          </a:xfrm>
        </p:grpSpPr>
        <p:sp>
          <p:nvSpPr>
            <p:cNvPr id="350" name="Google Shape;350;p7"/>
            <p:cNvSpPr/>
            <p:nvPr/>
          </p:nvSpPr>
          <p:spPr>
            <a:xfrm>
              <a:off x="3857663" y="1749425"/>
              <a:ext cx="1604963" cy="1789112"/>
            </a:xfrm>
            <a:custGeom>
              <a:avLst/>
              <a:gdLst/>
              <a:ahLst/>
              <a:cxnLst/>
              <a:rect l="l" t="t" r="r" b="b"/>
              <a:pathLst>
                <a:path w="247" h="275" extrusionOk="0">
                  <a:moveTo>
                    <a:pt x="247" y="93"/>
                  </a:moveTo>
                  <a:cubicBezTo>
                    <a:pt x="247" y="40"/>
                    <a:pt x="213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67" y="275"/>
                    <a:pt x="67" y="275"/>
                    <a:pt x="67" y="275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71" y="60"/>
                    <a:pt x="181" y="76"/>
                    <a:pt x="181" y="94"/>
                  </a:cubicBezTo>
                  <a:cubicBezTo>
                    <a:pt x="181" y="113"/>
                    <a:pt x="170" y="128"/>
                    <a:pt x="142" y="128"/>
                  </a:cubicBezTo>
                  <a:cubicBezTo>
                    <a:pt x="77" y="128"/>
                    <a:pt x="77" y="128"/>
                    <a:pt x="77" y="128"/>
                  </a:cubicBezTo>
                  <a:cubicBezTo>
                    <a:pt x="169" y="275"/>
                    <a:pt x="169" y="275"/>
                    <a:pt x="169" y="275"/>
                  </a:cubicBezTo>
                  <a:cubicBezTo>
                    <a:pt x="246" y="275"/>
                    <a:pt x="246" y="275"/>
                    <a:pt x="246" y="275"/>
                  </a:cubicBezTo>
                  <a:cubicBezTo>
                    <a:pt x="246" y="275"/>
                    <a:pt x="183" y="177"/>
                    <a:pt x="183" y="177"/>
                  </a:cubicBezTo>
                  <a:cubicBezTo>
                    <a:pt x="222" y="167"/>
                    <a:pt x="247" y="140"/>
                    <a:pt x="247" y="9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3130588" y="1749425"/>
              <a:ext cx="434975" cy="178911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830300" y="1749425"/>
              <a:ext cx="2203450" cy="1789112"/>
            </a:xfrm>
            <a:custGeom>
              <a:avLst/>
              <a:gdLst/>
              <a:ahLst/>
              <a:cxnLst/>
              <a:rect l="l" t="t" r="r" b="b"/>
              <a:pathLst>
                <a:path w="1388" h="1127" extrusionOk="0">
                  <a:moveTo>
                    <a:pt x="573" y="0"/>
                  </a:moveTo>
                  <a:lnTo>
                    <a:pt x="0" y="1127"/>
                  </a:lnTo>
                  <a:lnTo>
                    <a:pt x="307" y="1127"/>
                  </a:lnTo>
                  <a:lnTo>
                    <a:pt x="401" y="939"/>
                  </a:lnTo>
                  <a:lnTo>
                    <a:pt x="864" y="939"/>
                  </a:lnTo>
                  <a:lnTo>
                    <a:pt x="749" y="705"/>
                  </a:lnTo>
                  <a:lnTo>
                    <a:pt x="516" y="705"/>
                  </a:lnTo>
                  <a:lnTo>
                    <a:pt x="688" y="356"/>
                  </a:lnTo>
                  <a:lnTo>
                    <a:pt x="692" y="356"/>
                  </a:lnTo>
                  <a:lnTo>
                    <a:pt x="1072" y="1127"/>
                  </a:lnTo>
                  <a:lnTo>
                    <a:pt x="1388" y="1127"/>
                  </a:lnTo>
                  <a:lnTo>
                    <a:pt x="815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7"/>
            <p:cNvSpPr/>
            <p:nvPr/>
          </p:nvSpPr>
          <p:spPr>
            <a:xfrm>
              <a:off x="5670588" y="1749425"/>
              <a:ext cx="1670050" cy="1789112"/>
            </a:xfrm>
            <a:custGeom>
              <a:avLst/>
              <a:gdLst/>
              <a:ahLst/>
              <a:cxnLst/>
              <a:rect l="l" t="t" r="r" b="b"/>
              <a:pathLst>
                <a:path w="257" h="275" extrusionOk="0">
                  <a:moveTo>
                    <a:pt x="213" y="133"/>
                  </a:moveTo>
                  <a:cubicBezTo>
                    <a:pt x="234" y="121"/>
                    <a:pt x="245" y="102"/>
                    <a:pt x="245" y="75"/>
                  </a:cubicBezTo>
                  <a:cubicBezTo>
                    <a:pt x="245" y="30"/>
                    <a:pt x="212" y="0"/>
                    <a:pt x="15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163" y="275"/>
                    <a:pt x="163" y="275"/>
                    <a:pt x="163" y="275"/>
                  </a:cubicBezTo>
                  <a:cubicBezTo>
                    <a:pt x="220" y="275"/>
                    <a:pt x="257" y="245"/>
                    <a:pt x="257" y="198"/>
                  </a:cubicBezTo>
                  <a:cubicBezTo>
                    <a:pt x="257" y="166"/>
                    <a:pt x="239" y="142"/>
                    <a:pt x="213" y="133"/>
                  </a:cubicBezTo>
                  <a:moveTo>
                    <a:pt x="67" y="59"/>
                  </a:moveTo>
                  <a:cubicBezTo>
                    <a:pt x="157" y="59"/>
                    <a:pt x="157" y="59"/>
                    <a:pt x="157" y="59"/>
                  </a:cubicBezTo>
                  <a:cubicBezTo>
                    <a:pt x="170" y="59"/>
                    <a:pt x="180" y="69"/>
                    <a:pt x="180" y="83"/>
                  </a:cubicBezTo>
                  <a:cubicBezTo>
                    <a:pt x="180" y="97"/>
                    <a:pt x="170" y="107"/>
                    <a:pt x="156" y="107"/>
                  </a:cubicBezTo>
                  <a:cubicBezTo>
                    <a:pt x="67" y="107"/>
                    <a:pt x="67" y="107"/>
                    <a:pt x="67" y="107"/>
                  </a:cubicBezTo>
                  <a:lnTo>
                    <a:pt x="67" y="59"/>
                  </a:lnTo>
                  <a:close/>
                  <a:moveTo>
                    <a:pt x="158" y="218"/>
                  </a:moveTo>
                  <a:cubicBezTo>
                    <a:pt x="67" y="218"/>
                    <a:pt x="67" y="218"/>
                    <a:pt x="67" y="218"/>
                  </a:cubicBezTo>
                  <a:cubicBezTo>
                    <a:pt x="67" y="162"/>
                    <a:pt x="67" y="162"/>
                    <a:pt x="67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75" y="162"/>
                    <a:pt x="187" y="173"/>
                    <a:pt x="187" y="189"/>
                  </a:cubicBezTo>
                  <a:cubicBezTo>
                    <a:pt x="187" y="206"/>
                    <a:pt x="175" y="218"/>
                    <a:pt x="158" y="21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7"/>
            <p:cNvSpPr/>
            <p:nvPr/>
          </p:nvSpPr>
          <p:spPr>
            <a:xfrm>
              <a:off x="7529550" y="1749425"/>
              <a:ext cx="1630363" cy="1828800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182" y="154"/>
                  </a:moveTo>
                  <a:cubicBezTo>
                    <a:pt x="182" y="196"/>
                    <a:pt x="163" y="219"/>
                    <a:pt x="125" y="219"/>
                  </a:cubicBezTo>
                  <a:cubicBezTo>
                    <a:pt x="87" y="219"/>
                    <a:pt x="68" y="196"/>
                    <a:pt x="68" y="15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234"/>
                    <a:pt x="44" y="281"/>
                    <a:pt x="125" y="281"/>
                  </a:cubicBezTo>
                  <a:cubicBezTo>
                    <a:pt x="206" y="281"/>
                    <a:pt x="251" y="234"/>
                    <a:pt x="251" y="149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182" y="0"/>
                    <a:pt x="182" y="0"/>
                    <a:pt x="182" y="0"/>
                  </a:cubicBezTo>
                  <a:lnTo>
                    <a:pt x="182" y="1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9309138" y="1716088"/>
              <a:ext cx="1579563" cy="1862137"/>
            </a:xfrm>
            <a:custGeom>
              <a:avLst/>
              <a:gdLst/>
              <a:ahLst/>
              <a:cxnLst/>
              <a:rect l="l" t="t" r="r" b="b"/>
              <a:pathLst>
                <a:path w="243" h="286" extrusionOk="0">
                  <a:moveTo>
                    <a:pt x="156" y="115"/>
                  </a:moveTo>
                  <a:cubicBezTo>
                    <a:pt x="92" y="99"/>
                    <a:pt x="78" y="98"/>
                    <a:pt x="78" y="80"/>
                  </a:cubicBezTo>
                  <a:cubicBezTo>
                    <a:pt x="78" y="65"/>
                    <a:pt x="94" y="59"/>
                    <a:pt x="121" y="59"/>
                  </a:cubicBezTo>
                  <a:cubicBezTo>
                    <a:pt x="157" y="59"/>
                    <a:pt x="195" y="67"/>
                    <a:pt x="216" y="81"/>
                  </a:cubicBezTo>
                  <a:cubicBezTo>
                    <a:pt x="237" y="25"/>
                    <a:pt x="237" y="25"/>
                    <a:pt x="237" y="25"/>
                  </a:cubicBezTo>
                  <a:cubicBezTo>
                    <a:pt x="210" y="10"/>
                    <a:pt x="169" y="0"/>
                    <a:pt x="122" y="0"/>
                  </a:cubicBezTo>
                  <a:cubicBezTo>
                    <a:pt x="51" y="0"/>
                    <a:pt x="11" y="35"/>
                    <a:pt x="11" y="82"/>
                  </a:cubicBezTo>
                  <a:cubicBezTo>
                    <a:pt x="11" y="133"/>
                    <a:pt x="41" y="154"/>
                    <a:pt x="109" y="168"/>
                  </a:cubicBezTo>
                  <a:cubicBezTo>
                    <a:pt x="162" y="180"/>
                    <a:pt x="174" y="187"/>
                    <a:pt x="174" y="202"/>
                  </a:cubicBezTo>
                  <a:cubicBezTo>
                    <a:pt x="174" y="218"/>
                    <a:pt x="159" y="226"/>
                    <a:pt x="130" y="226"/>
                  </a:cubicBezTo>
                  <a:cubicBezTo>
                    <a:pt x="88" y="226"/>
                    <a:pt x="51" y="215"/>
                    <a:pt x="20" y="19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3" y="275"/>
                    <a:pt x="82" y="286"/>
                    <a:pt x="132" y="286"/>
                  </a:cubicBezTo>
                  <a:cubicBezTo>
                    <a:pt x="201" y="286"/>
                    <a:pt x="243" y="254"/>
                    <a:pt x="243" y="200"/>
                  </a:cubicBezTo>
                  <a:cubicBezTo>
                    <a:pt x="243" y="157"/>
                    <a:pt x="215" y="129"/>
                    <a:pt x="156" y="11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p7"/>
          <p:cNvSpPr txBox="1"/>
          <p:nvPr/>
        </p:nvSpPr>
        <p:spPr>
          <a:xfrm>
            <a:off x="9241309" y="51143"/>
            <a:ext cx="27911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Space Electronics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6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 Space Products entity</a:t>
            </a:r>
            <a:endParaRPr kumimoji="0" sz="600" b="0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7627" y="1250099"/>
            <a:ext cx="6220315" cy="4846744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8147" y="4928445"/>
            <a:ext cx="568291" cy="6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4218" y="5599780"/>
            <a:ext cx="697957" cy="300386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8623530" y="5623167"/>
            <a:ext cx="2045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Astrix</a:t>
            </a: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NS</a:t>
            </a:r>
          </a:p>
        </p:txBody>
      </p:sp>
      <p:sp>
        <p:nvSpPr>
          <p:cNvPr id="24" name="Google Shape;295;p4"/>
          <p:cNvSpPr txBox="1"/>
          <p:nvPr/>
        </p:nvSpPr>
        <p:spPr>
          <a:xfrm>
            <a:off x="195020" y="1180223"/>
            <a:ext cx="3745971" cy="395092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Platform &amp; </a:t>
            </a:r>
            <a:r>
              <a:rPr kumimoji="0" lang="fr-F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Payload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fr-F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Processing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fr-F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Units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99;p4"/>
          <p:cNvSpPr txBox="1"/>
          <p:nvPr/>
        </p:nvSpPr>
        <p:spPr>
          <a:xfrm>
            <a:off x="8193632" y="1180223"/>
            <a:ext cx="3745971" cy="2097713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Power &amp; Propulsion</a:t>
            </a:r>
            <a:endParaRPr kumimoji="0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19;p2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130" y="1805742"/>
            <a:ext cx="906193" cy="94231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ZoneTexte 33"/>
          <p:cNvSpPr txBox="1"/>
          <p:nvPr/>
        </p:nvSpPr>
        <p:spPr>
          <a:xfrm>
            <a:off x="342180" y="2834760"/>
            <a:ext cx="172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OBC </a:t>
            </a:r>
            <a:r>
              <a:rPr kumimoji="0" lang="fr-F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Amethyst</a:t>
            </a: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14291">
            <a:off x="8666978" y="1878759"/>
            <a:ext cx="836338" cy="396092"/>
          </a:xfrm>
          <a:prstGeom prst="rect">
            <a:avLst/>
          </a:prstGeom>
        </p:spPr>
      </p:pic>
      <p:sp>
        <p:nvSpPr>
          <p:cNvPr id="36" name="ZoneTexte 35"/>
          <p:cNvSpPr txBox="1"/>
          <p:nvPr/>
        </p:nvSpPr>
        <p:spPr>
          <a:xfrm>
            <a:off x="8175297" y="2512350"/>
            <a:ext cx="1785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PPU TOPAZ 300W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10154421" y="2512350"/>
            <a:ext cx="1785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PPU </a:t>
            </a:r>
            <a:r>
              <a:rPr lang="fr-FR" sz="1200" b="1" dirty="0">
                <a:solidFill>
                  <a:srgbClr val="FFFFFF"/>
                </a:solidFill>
              </a:rPr>
              <a:t>TOPAZ 1kW</a:t>
            </a: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8" name="Google Shape;219;p2"/>
          <p:cNvPicPr preferRelativeResize="0"/>
          <p:nvPr/>
        </p:nvPicPr>
        <p:blipFill rotWithShape="1">
          <a:blip r:embed="rId6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599149" y="1805742"/>
            <a:ext cx="906193" cy="94231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ZoneTexte 38"/>
          <p:cNvSpPr txBox="1"/>
          <p:nvPr/>
        </p:nvSpPr>
        <p:spPr>
          <a:xfrm>
            <a:off x="2233501" y="2834760"/>
            <a:ext cx="172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OBC 500</a:t>
            </a:r>
          </a:p>
        </p:txBody>
      </p:sp>
      <p:pic>
        <p:nvPicPr>
          <p:cNvPr id="40" name="Image 3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81" y="1672106"/>
            <a:ext cx="707662" cy="774384"/>
          </a:xfrm>
          <a:prstGeom prst="rect">
            <a:avLst/>
          </a:prstGeom>
        </p:spPr>
      </p:pic>
      <p:sp>
        <p:nvSpPr>
          <p:cNvPr id="41" name="ZoneTexte 40"/>
          <p:cNvSpPr txBox="1"/>
          <p:nvPr/>
        </p:nvSpPr>
        <p:spPr>
          <a:xfrm>
            <a:off x="1083478" y="6463466"/>
            <a:ext cx="1182551" cy="225507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0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Flight </a:t>
            </a:r>
            <a:r>
              <a:rPr kumimoji="0" lang="fr-FR" sz="1000" b="1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Proven</a:t>
            </a:r>
            <a:endParaRPr kumimoji="0" lang="fr-FR" sz="1000" b="1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Ellipse 41"/>
          <p:cNvSpPr/>
          <p:nvPr/>
        </p:nvSpPr>
        <p:spPr>
          <a:xfrm>
            <a:off x="769491" y="6463506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4342372" y="6448856"/>
            <a:ext cx="231007" cy="225467"/>
          </a:xfrm>
          <a:prstGeom prst="ellipse">
            <a:avLst/>
          </a:prstGeom>
          <a:solidFill>
            <a:srgbClr val="7030A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2548115" y="6463506"/>
            <a:ext cx="231007" cy="22546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2902472" y="6463466"/>
            <a:ext cx="1182551" cy="22550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000" b="1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Ready</a:t>
            </a:r>
            <a:r>
              <a:rPr kumimoji="0" lang="fr-FR" sz="10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for flight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4667145" y="6463466"/>
            <a:ext cx="1306332" cy="22550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 lIns="36000" tIns="36000" rIns="36000" bIns="36000"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000" b="1">
                <a:solidFill>
                  <a:srgbClr val="7030A0"/>
                </a:solidFill>
              </a:defRPr>
            </a:lvl1pPr>
          </a:lstStyle>
          <a:p>
            <a:r>
              <a:rPr lang="fr-FR" dirty="0"/>
              <a:t>Under qualification</a:t>
            </a:r>
          </a:p>
        </p:txBody>
      </p:sp>
      <p:sp>
        <p:nvSpPr>
          <p:cNvPr id="48" name="Ellipse 47"/>
          <p:cNvSpPr/>
          <p:nvPr/>
        </p:nvSpPr>
        <p:spPr>
          <a:xfrm>
            <a:off x="10319245" y="1964071"/>
            <a:ext cx="231007" cy="225467"/>
          </a:xfrm>
          <a:prstGeom prst="ellipse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9" name="Ellipse 48"/>
          <p:cNvSpPr/>
          <p:nvPr/>
        </p:nvSpPr>
        <p:spPr>
          <a:xfrm>
            <a:off x="2259043" y="2116345"/>
            <a:ext cx="231007" cy="225467"/>
          </a:xfrm>
          <a:prstGeom prst="ellipse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0" name="Ellipse 49"/>
          <p:cNvSpPr/>
          <p:nvPr/>
        </p:nvSpPr>
        <p:spPr>
          <a:xfrm>
            <a:off x="1605422" y="2115263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1" name="Ellipse 50"/>
          <p:cNvSpPr/>
          <p:nvPr/>
        </p:nvSpPr>
        <p:spPr>
          <a:xfrm>
            <a:off x="9669748" y="1947179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2" name="ZoneTexte 51"/>
          <p:cNvSpPr txBox="1"/>
          <p:nvPr/>
        </p:nvSpPr>
        <p:spPr>
          <a:xfrm rot="20199458">
            <a:off x="11148590" y="1654694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COTS</a:t>
            </a:r>
          </a:p>
        </p:txBody>
      </p:sp>
      <p:sp>
        <p:nvSpPr>
          <p:cNvPr id="53" name="ZoneTexte 52"/>
          <p:cNvSpPr txBox="1"/>
          <p:nvPr/>
        </p:nvSpPr>
        <p:spPr>
          <a:xfrm rot="20199458">
            <a:off x="8586329" y="1779408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COTS</a:t>
            </a:r>
          </a:p>
        </p:txBody>
      </p:sp>
      <p:sp>
        <p:nvSpPr>
          <p:cNvPr id="54" name="ZoneTexte 53"/>
          <p:cNvSpPr txBox="1"/>
          <p:nvPr/>
        </p:nvSpPr>
        <p:spPr>
          <a:xfrm rot="20199458">
            <a:off x="9327296" y="4790829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COTS</a:t>
            </a:r>
          </a:p>
        </p:txBody>
      </p:sp>
      <p:sp>
        <p:nvSpPr>
          <p:cNvPr id="55" name="ZoneTexte 54"/>
          <p:cNvSpPr txBox="1"/>
          <p:nvPr/>
        </p:nvSpPr>
        <p:spPr>
          <a:xfrm rot="20199458">
            <a:off x="3213773" y="1866163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COTS</a:t>
            </a:r>
          </a:p>
        </p:txBody>
      </p:sp>
      <p:sp>
        <p:nvSpPr>
          <p:cNvPr id="56" name="ZoneTexte 55"/>
          <p:cNvSpPr txBox="1"/>
          <p:nvPr/>
        </p:nvSpPr>
        <p:spPr>
          <a:xfrm rot="20199458">
            <a:off x="525370" y="1807209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COTS</a:t>
            </a:r>
          </a:p>
        </p:txBody>
      </p:sp>
      <p:sp>
        <p:nvSpPr>
          <p:cNvPr id="58" name="Footer Placeholder 4">
            <a:extLst>
              <a:ext uri="{FF2B5EF4-FFF2-40B4-BE49-F238E27FC236}">
                <a16:creationId xmlns:a16="http://schemas.microsoft.com/office/drawing/2014/main" id="{00E21399-AE23-403D-B690-48DF95286FFD}"/>
              </a:ext>
            </a:extLst>
          </p:cNvPr>
          <p:cNvSpPr txBox="1">
            <a:spLocks/>
          </p:cNvSpPr>
          <p:nvPr/>
        </p:nvSpPr>
        <p:spPr>
          <a:xfrm>
            <a:off x="8916020" y="6501364"/>
            <a:ext cx="3816726" cy="145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rPr>
              <a:t>©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rPr>
              <a:t>Copyright Airbus DS SAS 2025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A1571AA7-0805-4C7D-9393-BF37C0E3AB94}"/>
              </a:ext>
            </a:extLst>
          </p:cNvPr>
          <p:cNvSpPr txBox="1"/>
          <p:nvPr/>
        </p:nvSpPr>
        <p:spPr>
          <a:xfrm>
            <a:off x="342180" y="4733213"/>
            <a:ext cx="1923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400" eaLnBrk="1" fontAlgn="auto" latinLnBrk="0" hangingPunct="1">
              <a:buSzTx/>
              <a:buNone/>
              <a:tabLst/>
              <a:defRPr kumimoji="0" sz="1200" b="1" kern="0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defRPr>
            </a:lvl1pPr>
          </a:lstStyle>
          <a:p>
            <a:r>
              <a:rPr lang="fr-FR" dirty="0"/>
              <a:t>Security: IDCU </a:t>
            </a:r>
            <a:r>
              <a:rPr lang="fr-FR" dirty="0" err="1"/>
              <a:t>family</a:t>
            </a:r>
            <a:endParaRPr lang="fr-FR" dirty="0"/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49C7B131-DF83-4F15-BB84-B070060C00D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033" y="3766098"/>
            <a:ext cx="737162" cy="863236"/>
          </a:xfrm>
          <a:prstGeom prst="rect">
            <a:avLst/>
          </a:prstGeom>
        </p:spPr>
      </p:pic>
      <p:sp>
        <p:nvSpPr>
          <p:cNvPr id="61" name="Ellipse 60">
            <a:extLst>
              <a:ext uri="{FF2B5EF4-FFF2-40B4-BE49-F238E27FC236}">
                <a16:creationId xmlns:a16="http://schemas.microsoft.com/office/drawing/2014/main" id="{4CF09318-CEB9-4DA7-A913-0B415B26255C}"/>
              </a:ext>
            </a:extLst>
          </p:cNvPr>
          <p:cNvSpPr/>
          <p:nvPr/>
        </p:nvSpPr>
        <p:spPr>
          <a:xfrm>
            <a:off x="1632548" y="4048188"/>
            <a:ext cx="231007" cy="225467"/>
          </a:xfrm>
          <a:prstGeom prst="ellipse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3015921C-1DFC-4FB8-8B95-22C055DC7102}"/>
              </a:ext>
            </a:extLst>
          </p:cNvPr>
          <p:cNvSpPr txBox="1"/>
          <p:nvPr/>
        </p:nvSpPr>
        <p:spPr>
          <a:xfrm rot="20199458">
            <a:off x="1366788" y="3819093"/>
            <a:ext cx="400282" cy="19581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COTS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D540E7DB-6B65-4026-82F1-EACFEB8AD434}"/>
              </a:ext>
            </a:extLst>
          </p:cNvPr>
          <p:cNvSpPr txBox="1"/>
          <p:nvPr/>
        </p:nvSpPr>
        <p:spPr>
          <a:xfrm>
            <a:off x="6535345" y="6463466"/>
            <a:ext cx="1182551" cy="225507"/>
          </a:xfrm>
          <a:prstGeom prst="rect">
            <a:avLst/>
          </a:prstGeom>
          <a:solidFill>
            <a:schemeClr val="bg1"/>
          </a:solidFill>
          <a:ln w="28575">
            <a:solidFill>
              <a:srgbClr val="ED7D31"/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0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Next </a:t>
            </a:r>
            <a:r>
              <a:rPr kumimoji="0" lang="fr-FR" sz="1000" b="1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Generation</a:t>
            </a:r>
            <a:endParaRPr kumimoji="0" lang="fr-FR" sz="1000" b="1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0DD43D98-E464-47E8-93D4-BEB9F2426CE3}"/>
              </a:ext>
            </a:extLst>
          </p:cNvPr>
          <p:cNvSpPr/>
          <p:nvPr/>
        </p:nvSpPr>
        <p:spPr>
          <a:xfrm>
            <a:off x="6221358" y="6463506"/>
            <a:ext cx="231007" cy="225467"/>
          </a:xfrm>
          <a:prstGeom prst="ellipse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5" name="Google Shape;347;p3">
            <a:extLst>
              <a:ext uri="{FF2B5EF4-FFF2-40B4-BE49-F238E27FC236}">
                <a16:creationId xmlns:a16="http://schemas.microsoft.com/office/drawing/2014/main" id="{EEEBA4B8-0FD5-4EAE-9674-B12718BD7A41}"/>
              </a:ext>
            </a:extLst>
          </p:cNvPr>
          <p:cNvSpPr txBox="1"/>
          <p:nvPr/>
        </p:nvSpPr>
        <p:spPr>
          <a:xfrm>
            <a:off x="470091" y="6548508"/>
            <a:ext cx="288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EF3F74B3-EDB3-443D-A9F8-4D8688FA75BF}"/>
              </a:ext>
            </a:extLst>
          </p:cNvPr>
          <p:cNvSpPr/>
          <p:nvPr/>
        </p:nvSpPr>
        <p:spPr>
          <a:xfrm>
            <a:off x="10319244" y="5117644"/>
            <a:ext cx="231007" cy="22546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6819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0BE2B1A9-3286-4D31-A046-2CAF462CF467}"/>
              </a:ext>
            </a:extLst>
          </p:cNvPr>
          <p:cNvSpPr/>
          <p:nvPr/>
        </p:nvSpPr>
        <p:spPr>
          <a:xfrm>
            <a:off x="9133215" y="2089876"/>
            <a:ext cx="2815690" cy="3683907"/>
          </a:xfrm>
          <a:prstGeom prst="rect">
            <a:avLst/>
          </a:prstGeom>
          <a:solidFill>
            <a:srgbClr val="0085AD">
              <a:alpha val="69804"/>
            </a:srgb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91B49491-7242-4955-A3DB-B83261BA3189}"/>
              </a:ext>
            </a:extLst>
          </p:cNvPr>
          <p:cNvSpPr/>
          <p:nvPr/>
        </p:nvSpPr>
        <p:spPr>
          <a:xfrm>
            <a:off x="437877" y="2098963"/>
            <a:ext cx="2815690" cy="3683907"/>
          </a:xfrm>
          <a:prstGeom prst="rect">
            <a:avLst/>
          </a:prstGeom>
          <a:solidFill>
            <a:srgbClr val="0085AD">
              <a:alpha val="69804"/>
            </a:srgb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205B"/>
              </a:buClr>
              <a:buSzPts val="2500"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9860F21C-B75E-4C2A-B60A-6FC52E38440C}"/>
              </a:ext>
            </a:extLst>
          </p:cNvPr>
          <p:cNvSpPr/>
          <p:nvPr/>
        </p:nvSpPr>
        <p:spPr>
          <a:xfrm>
            <a:off x="6256668" y="2095083"/>
            <a:ext cx="2780652" cy="3683907"/>
          </a:xfrm>
          <a:prstGeom prst="rect">
            <a:avLst/>
          </a:prstGeom>
          <a:solidFill>
            <a:srgbClr val="0085AD">
              <a:alpha val="69804"/>
            </a:srgb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13D25298-3EC0-4AF7-905A-B92242439336}"/>
              </a:ext>
            </a:extLst>
          </p:cNvPr>
          <p:cNvSpPr/>
          <p:nvPr/>
        </p:nvSpPr>
        <p:spPr>
          <a:xfrm>
            <a:off x="3360503" y="2098963"/>
            <a:ext cx="2764700" cy="3683907"/>
          </a:xfrm>
          <a:prstGeom prst="rect">
            <a:avLst/>
          </a:prstGeom>
          <a:solidFill>
            <a:srgbClr val="0085AD">
              <a:alpha val="69804"/>
            </a:srgb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" name="Google Shape;293;p4">
            <a:extLst>
              <a:ext uri="{FF2B5EF4-FFF2-40B4-BE49-F238E27FC236}">
                <a16:creationId xmlns:a16="http://schemas.microsoft.com/office/drawing/2014/main" id="{EB2C10F4-D906-48AD-B5FE-2030C50777C3}"/>
              </a:ext>
            </a:extLst>
          </p:cNvPr>
          <p:cNvSpPr txBox="1"/>
          <p:nvPr/>
        </p:nvSpPr>
        <p:spPr>
          <a:xfrm>
            <a:off x="445107" y="1210460"/>
            <a:ext cx="2829544" cy="800331"/>
          </a:xfrm>
          <a:prstGeom prst="rect">
            <a:avLst/>
          </a:prstGeom>
          <a:solidFill>
            <a:srgbClr val="0085AD">
              <a:alpha val="69804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COSMO-BATT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745DC210-6FE6-4131-9F1B-2317D8D9F862}"/>
              </a:ext>
            </a:extLst>
          </p:cNvPr>
          <p:cNvSpPr txBox="1"/>
          <p:nvPr/>
        </p:nvSpPr>
        <p:spPr>
          <a:xfrm>
            <a:off x="615346" y="2266847"/>
            <a:ext cx="18669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70+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modules in orbit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250+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produced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" name="Google Shape;293;p4">
            <a:extLst>
              <a:ext uri="{FF2B5EF4-FFF2-40B4-BE49-F238E27FC236}">
                <a16:creationId xmlns:a16="http://schemas.microsoft.com/office/drawing/2014/main" id="{18571E12-B488-410F-89ED-A2E53B35C678}"/>
              </a:ext>
            </a:extLst>
          </p:cNvPr>
          <p:cNvSpPr txBox="1"/>
          <p:nvPr/>
        </p:nvSpPr>
        <p:spPr>
          <a:xfrm>
            <a:off x="3360502" y="1211278"/>
            <a:ext cx="2779699" cy="800331"/>
          </a:xfrm>
          <a:prstGeom prst="rect">
            <a:avLst/>
          </a:prstGeom>
          <a:solidFill>
            <a:srgbClr val="0085AD">
              <a:alpha val="69804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ASTRO-BATT</a:t>
            </a:r>
          </a:p>
        </p:txBody>
      </p:sp>
      <p:sp>
        <p:nvSpPr>
          <p:cNvPr id="96" name="Google Shape;293;p4">
            <a:extLst>
              <a:ext uri="{FF2B5EF4-FFF2-40B4-BE49-F238E27FC236}">
                <a16:creationId xmlns:a16="http://schemas.microsoft.com/office/drawing/2014/main" id="{A25894BB-350B-4FDB-84EE-99C3B791994C}"/>
              </a:ext>
            </a:extLst>
          </p:cNvPr>
          <p:cNvSpPr txBox="1"/>
          <p:nvPr/>
        </p:nvSpPr>
        <p:spPr>
          <a:xfrm>
            <a:off x="6271260" y="1202191"/>
            <a:ext cx="2754550" cy="800331"/>
          </a:xfrm>
          <a:prstGeom prst="rect">
            <a:avLst/>
          </a:prstGeom>
          <a:solidFill>
            <a:srgbClr val="0085AD">
              <a:alpha val="69804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       STELLAR-BATT</a:t>
            </a:r>
          </a:p>
        </p:txBody>
      </p:sp>
      <p:sp>
        <p:nvSpPr>
          <p:cNvPr id="101" name="Google Shape;293;p4">
            <a:extLst>
              <a:ext uri="{FF2B5EF4-FFF2-40B4-BE49-F238E27FC236}">
                <a16:creationId xmlns:a16="http://schemas.microsoft.com/office/drawing/2014/main" id="{71F77741-3CF5-4084-94EA-C6F52384BE0C}"/>
              </a:ext>
            </a:extLst>
          </p:cNvPr>
          <p:cNvSpPr txBox="1"/>
          <p:nvPr/>
        </p:nvSpPr>
        <p:spPr>
          <a:xfrm>
            <a:off x="9133214" y="1202191"/>
            <a:ext cx="2815690" cy="800331"/>
          </a:xfrm>
          <a:prstGeom prst="rect">
            <a:avLst/>
          </a:prstGeom>
          <a:solidFill>
            <a:srgbClr val="0085AD">
              <a:alpha val="69804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LAUNCHER-BATT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3070F978-A9C3-411C-88D5-A2CD43900DBF}"/>
              </a:ext>
            </a:extLst>
          </p:cNvPr>
          <p:cNvSpPr txBox="1"/>
          <p:nvPr/>
        </p:nvSpPr>
        <p:spPr>
          <a:xfrm rot="19696898">
            <a:off x="548214" y="3199911"/>
            <a:ext cx="957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4BD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  <a:sym typeface="Calibri"/>
              </a:rPr>
              <a:t>Flying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33CA8E0E-AFAE-4DAC-AE3B-574774F01024}"/>
              </a:ext>
            </a:extLst>
          </p:cNvPr>
          <p:cNvSpPr txBox="1"/>
          <p:nvPr/>
        </p:nvSpPr>
        <p:spPr>
          <a:xfrm rot="19696898">
            <a:off x="3249470" y="3009016"/>
            <a:ext cx="15824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4BD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  <a:sym typeface="Calibri"/>
              </a:rPr>
              <a:t>FM in production</a:t>
            </a: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F9CC8837-C0DC-4695-8740-E7B8A09428E3}"/>
              </a:ext>
            </a:extLst>
          </p:cNvPr>
          <p:cNvSpPr txBox="1"/>
          <p:nvPr/>
        </p:nvSpPr>
        <p:spPr>
          <a:xfrm rot="19696898">
            <a:off x="9267708" y="3106987"/>
            <a:ext cx="1169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4BD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Launched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84BD00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"/>
          <p:cNvSpPr txBox="1"/>
          <p:nvPr/>
        </p:nvSpPr>
        <p:spPr>
          <a:xfrm>
            <a:off x="2143081" y="605010"/>
            <a:ext cx="777666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Space Products – Battery Storage  portfolio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8" name="Google Shape;278;p4"/>
          <p:cNvGrpSpPr/>
          <p:nvPr/>
        </p:nvGrpSpPr>
        <p:grpSpPr>
          <a:xfrm>
            <a:off x="0" y="439756"/>
            <a:ext cx="12193200" cy="61997"/>
            <a:chOff x="0" y="3606831"/>
            <a:chExt cx="12193200" cy="61997"/>
          </a:xfrm>
        </p:grpSpPr>
        <p:sp>
          <p:nvSpPr>
            <p:cNvPr id="279" name="Google Shape;279;p4"/>
            <p:cNvSpPr/>
            <p:nvPr/>
          </p:nvSpPr>
          <p:spPr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Calibri"/>
                <a:buNone/>
                <a:tabLst/>
                <a:defRPr/>
              </a:pPr>
              <a:endParaRPr kumimoji="0" sz="136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1"/>
                <a:buFont typeface="Calibri"/>
                <a:buNone/>
                <a:tabLst/>
                <a:defRPr/>
              </a:pPr>
              <a:endParaRPr kumimoji="0" sz="136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2" name="Image 51">
            <a:extLst>
              <a:ext uri="{FF2B5EF4-FFF2-40B4-BE49-F238E27FC236}">
                <a16:creationId xmlns:a16="http://schemas.microsoft.com/office/drawing/2014/main" id="{F14EF197-B8CA-4A7F-B88A-6E616A9032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94271" l="6719" r="88933">
                        <a14:foregroundMark x1="8300" y1="11719" x2="8696" y2="88281"/>
                        <a14:foregroundMark x1="11858" y1="94010" x2="81028" y2="94271"/>
                        <a14:foregroundMark x1="84190" y1="90365" x2="83399" y2="13542"/>
                        <a14:foregroundMark x1="85375" y1="11719" x2="85375" y2="11719"/>
                        <a14:foregroundMark x1="86166" y1="15365" x2="86166" y2="16406"/>
                        <a14:foregroundMark x1="82609" y1="30469" x2="82609" y2="30469"/>
                        <a14:foregroundMark x1="82213" y1="34115" x2="82213" y2="34115"/>
                        <a14:foregroundMark x1="83399" y1="46875" x2="83399" y2="46875"/>
                        <a14:foregroundMark x1="82609" y1="55729" x2="82609" y2="55729"/>
                        <a14:foregroundMark x1="81818" y1="61719" x2="81818" y2="61719"/>
                        <a14:foregroundMark x1="7115" y1="9896" x2="7115" y2="9896"/>
                        <a14:foregroundMark x1="13043" y1="8333" x2="13043" y2="8333"/>
                        <a14:foregroundMark x1="15020" y1="8333" x2="54941" y2="9115"/>
                        <a14:foregroundMark x1="54941" y1="9115" x2="76680" y2="8854"/>
                        <a14:foregroundMark x1="76680" y1="13021" x2="24111" y2="12760"/>
                        <a14:foregroundMark x1="40316" y1="4948" x2="54941" y2="5729"/>
                        <a14:foregroundMark x1="68775" y1="7552" x2="68775" y2="7552"/>
                        <a14:foregroundMark x1="63241" y1="7292" x2="63241" y2="7292"/>
                        <a14:foregroundMark x1="51383" y1="3125" x2="51383" y2="3125"/>
                        <a14:foregroundMark x1="46245" y1="3385" x2="46245" y2="3385"/>
                        <a14:foregroundMark x1="43083" y1="3385" x2="43083" y2="3385"/>
                        <a14:foregroundMark x1="39921" y1="3385" x2="39921" y2="3385"/>
                        <a14:foregroundMark x1="38735" y1="3385" x2="38735" y2="3385"/>
                        <a14:foregroundMark x1="53755" y1="3385" x2="53755" y2="3385"/>
                        <a14:foregroundMark x1="55336" y1="3385" x2="55336" y2="3385"/>
                        <a14:foregroundMark x1="56522" y1="3385" x2="56522" y2="3385"/>
                        <a14:foregroundMark x1="83004" y1="8854" x2="83004" y2="8854"/>
                        <a14:foregroundMark x1="79051" y1="8594" x2="79051" y2="8594"/>
                        <a14:foregroundMark x1="73518" y1="8333" x2="73518" y2="8333"/>
                        <a14:foregroundMark x1="27273" y1="7552" x2="27273" y2="7552"/>
                        <a14:foregroundMark x1="33992" y1="7552" x2="33992" y2="7552"/>
                        <a14:foregroundMark x1="31621" y1="7552" x2="31621" y2="7552"/>
                        <a14:foregroundMark x1="29644" y1="7552" x2="29644" y2="7552"/>
                        <a14:foregroundMark x1="6719" y1="13281" x2="6719" y2="13281"/>
                        <a14:foregroundMark x1="6719" y1="34375" x2="6719" y2="34375"/>
                        <a14:foregroundMark x1="6719" y1="29688" x2="6719" y2="29688"/>
                        <a14:foregroundMark x1="7115" y1="23438" x2="7115" y2="23438"/>
                        <a14:foregroundMark x1="6719" y1="19792" x2="6719" y2="19792"/>
                        <a14:foregroundMark x1="6719" y1="54948" x2="6719" y2="54948"/>
                        <a14:foregroundMark x1="7115" y1="43750" x2="7115" y2="43750"/>
                        <a14:foregroundMark x1="7115" y1="47396" x2="7115" y2="47396"/>
                        <a14:foregroundMark x1="6719" y1="38802" x2="6719" y2="38802"/>
                        <a14:foregroundMark x1="6719" y1="65104" x2="6719" y2="65104"/>
                        <a14:foregroundMark x1="6719" y1="78646" x2="6719" y2="78646"/>
                        <a14:foregroundMark x1="6719" y1="87240" x2="6719" y2="87240"/>
                        <a14:foregroundMark x1="6719" y1="92708" x2="6719" y2="92708"/>
                        <a14:foregroundMark x1="6719" y1="71354" x2="6719" y2="71354"/>
                        <a14:foregroundMark x1="81818" y1="90625" x2="83399" y2="56771"/>
                        <a14:foregroundMark x1="57312" y1="6510" x2="57312" y2="65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784297" y="565037"/>
            <a:ext cx="464243" cy="704623"/>
          </a:xfrm>
          <a:prstGeom prst="rect">
            <a:avLst/>
          </a:prstGeom>
        </p:spPr>
      </p:pic>
      <p:pic>
        <p:nvPicPr>
          <p:cNvPr id="119" name="Picture 5">
            <a:extLst>
              <a:ext uri="{FF2B5EF4-FFF2-40B4-BE49-F238E27FC236}">
                <a16:creationId xmlns:a16="http://schemas.microsoft.com/office/drawing/2014/main" id="{3B89685F-6A48-45BD-BCA2-9EBFF2FAD0FF}"/>
              </a:ext>
            </a:extLst>
          </p:cNvPr>
          <p:cNvPicPr/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33" b="95833" l="1778" r="97889">
                        <a14:foregroundMark x1="38444" y1="11833" x2="38444" y2="11833"/>
                        <a14:foregroundMark x1="36778" y1="12333" x2="36778" y2="12333"/>
                        <a14:foregroundMark x1="38444" y1="7000" x2="38444" y2="7000"/>
                        <a14:foregroundMark x1="43444" y1="5167" x2="43444" y2="5167"/>
                        <a14:foregroundMark x1="45333" y1="5000" x2="45333" y2="5000"/>
                        <a14:foregroundMark x1="43000" y1="4000" x2="43000" y2="4000"/>
                        <a14:foregroundMark x1="42556" y1="4333" x2="42556" y2="4333"/>
                        <a14:foregroundMark x1="42222" y1="4667" x2="42222" y2="4667"/>
                        <a14:foregroundMark x1="44000" y1="4167" x2="44000" y2="4167"/>
                        <a14:foregroundMark x1="44556" y1="4167" x2="44556" y2="4167"/>
                        <a14:foregroundMark x1="45000" y1="4333" x2="45000" y2="4333"/>
                        <a14:foregroundMark x1="45222" y1="4500" x2="45222" y2="4500"/>
                        <a14:foregroundMark x1="45778" y1="5167" x2="45778" y2="5167"/>
                        <a14:foregroundMark x1="41333" y1="5167" x2="41000" y2="5167"/>
                        <a14:foregroundMark x1="40444" y1="4667" x2="40444" y2="4667"/>
                        <a14:foregroundMark x1="39556" y1="5000" x2="39556" y2="5000"/>
                        <a14:foregroundMark x1="38222" y1="4667" x2="38222" y2="4667"/>
                        <a14:foregroundMark x1="37667" y1="4667" x2="37667" y2="4667"/>
                        <a14:foregroundMark x1="37556" y1="4667" x2="37556" y2="4667"/>
                        <a14:foregroundMark x1="36889" y1="6500" x2="36778" y2="6833"/>
                        <a14:foregroundMark x1="36222" y1="7667" x2="35667" y2="8000"/>
                        <a14:foregroundMark x1="35556" y1="8167" x2="35556" y2="8167"/>
                        <a14:foregroundMark x1="35556" y1="8000" x2="35556" y2="8000"/>
                        <a14:foregroundMark x1="35889" y1="6333" x2="35889" y2="6333"/>
                        <a14:foregroundMark x1="35111" y1="7167" x2="35111" y2="7167"/>
                        <a14:foregroundMark x1="33556" y1="7667" x2="33556" y2="7667"/>
                        <a14:foregroundMark x1="32556" y1="8500" x2="32556" y2="8500"/>
                        <a14:foregroundMark x1="34111" y1="7500" x2="34111" y2="7500"/>
                        <a14:foregroundMark x1="11889" y1="17167" x2="7889" y2="18833"/>
                        <a14:foregroundMark x1="35667" y1="7167" x2="11889" y2="17167"/>
                        <a14:foregroundMark x1="7889" y1="18833" x2="2333" y2="40833"/>
                        <a14:foregroundMark x1="2333" y1="40833" x2="11222" y2="55167"/>
                        <a14:foregroundMark x1="11222" y1="55167" x2="62222" y2="95167"/>
                        <a14:foregroundMark x1="62222" y1="95167" x2="87000" y2="69500"/>
                        <a14:foregroundMark x1="87000" y1="69500" x2="94556" y2="50833"/>
                        <a14:foregroundMark x1="94556" y1="50833" x2="84889" y2="35000"/>
                        <a14:foregroundMark x1="84889" y1="35000" x2="81000" y2="34000"/>
                        <a14:foregroundMark x1="6000" y1="49167" x2="6000" y2="49167"/>
                        <a14:foregroundMark x1="2111" y1="28167" x2="2111" y2="28167"/>
                        <a14:foregroundMark x1="58778" y1="10833" x2="58778" y2="10833"/>
                        <a14:foregroundMark x1="55667" y1="9833" x2="55667" y2="9833"/>
                        <a14:foregroundMark x1="54889" y1="9833" x2="54889" y2="9833"/>
                        <a14:foregroundMark x1="54556" y1="10667" x2="54556" y2="10667"/>
                        <a14:foregroundMark x1="54222" y1="10667" x2="54222" y2="10667"/>
                        <a14:foregroundMark x1="53333" y1="11000" x2="53333" y2="11000"/>
                        <a14:foregroundMark x1="52778" y1="11333" x2="52778" y2="11333"/>
                        <a14:foregroundMark x1="52444" y1="12500" x2="52444" y2="12500"/>
                        <a14:foregroundMark x1="52111" y1="11333" x2="52111" y2="11333"/>
                        <a14:foregroundMark x1="51111" y1="11833" x2="51111" y2="11833"/>
                        <a14:foregroundMark x1="57667" y1="10167" x2="57667" y2="10167"/>
                        <a14:foregroundMark x1="59333" y1="10167" x2="59333" y2="10167"/>
                        <a14:foregroundMark x1="59556" y1="10167" x2="59556" y2="10167"/>
                        <a14:foregroundMark x1="60111" y1="10667" x2="60111" y2="10667"/>
                        <a14:foregroundMark x1="59111" y1="9667" x2="58556" y2="9667"/>
                        <a14:foregroundMark x1="58000" y1="9333" x2="58000" y2="9333"/>
                        <a14:foregroundMark x1="58000" y1="9333" x2="58000" y2="9333"/>
                        <a14:foregroundMark x1="57111" y1="9167" x2="57111" y2="9167"/>
                        <a14:foregroundMark x1="56889" y1="9167" x2="56444" y2="9167"/>
                        <a14:foregroundMark x1="56444" y1="9167" x2="56444" y2="9167"/>
                        <a14:foregroundMark x1="55444" y1="9667" x2="55444" y2="9667"/>
                        <a14:foregroundMark x1="54667" y1="10167" x2="54667" y2="10167"/>
                        <a14:foregroundMark x1="54222" y1="10333" x2="54222" y2="10333"/>
                        <a14:foregroundMark x1="39222" y1="4167" x2="39222" y2="4167"/>
                        <a14:foregroundMark x1="40222" y1="3833" x2="40222" y2="3833"/>
                        <a14:foregroundMark x1="41000" y1="3833" x2="41000" y2="3833"/>
                        <a14:foregroundMark x1="40000" y1="4500" x2="39333" y2="4667"/>
                        <a14:foregroundMark x1="38444" y1="4667" x2="37889" y2="4667"/>
                        <a14:foregroundMark x1="37556" y1="4833" x2="37556" y2="4833"/>
                        <a14:foregroundMark x1="39222" y1="3500" x2="39222" y2="3500"/>
                        <a14:foregroundMark x1="40889" y1="3333" x2="41667" y2="3333"/>
                        <a14:foregroundMark x1="42333" y1="3500" x2="42333" y2="3500"/>
                        <a14:foregroundMark x1="70333" y1="17167" x2="70333" y2="17167"/>
                        <a14:foregroundMark x1="70778" y1="17000" x2="71222" y2="16833"/>
                        <a14:foregroundMark x1="72333" y1="16167" x2="72333" y2="16167"/>
                        <a14:foregroundMark x1="72333" y1="16167" x2="72333" y2="16167"/>
                        <a14:foregroundMark x1="68444" y1="18833" x2="75889" y2="17833"/>
                        <a14:foregroundMark x1="75111" y1="19167" x2="68333" y2="23500"/>
                        <a14:foregroundMark x1="75556" y1="16000" x2="75556" y2="16000"/>
                        <a14:foregroundMark x1="74889" y1="16667" x2="74889" y2="16667"/>
                        <a14:foregroundMark x1="75222" y1="17167" x2="75222" y2="17167"/>
                        <a14:foregroundMark x1="73778" y1="16167" x2="73778" y2="16167"/>
                        <a14:foregroundMark x1="73444" y1="15833" x2="73111" y2="15500"/>
                        <a14:foregroundMark x1="72444" y1="15500" x2="72444" y2="15500"/>
                        <a14:foregroundMark x1="72444" y1="15500" x2="72444" y2="15500"/>
                        <a14:foregroundMark x1="71444" y1="16333" x2="71444" y2="16333"/>
                        <a14:foregroundMark x1="71222" y1="16500" x2="70889" y2="16667"/>
                        <a14:foregroundMark x1="70333" y1="16667" x2="70333" y2="16667"/>
                        <a14:foregroundMark x1="70111" y1="17167" x2="69778" y2="17500"/>
                        <a14:foregroundMark x1="69667" y1="17500" x2="69667" y2="17500"/>
                        <a14:foregroundMark x1="69444" y1="17833" x2="69444" y2="17833"/>
                        <a14:foregroundMark x1="69333" y1="18167" x2="69333" y2="18167"/>
                        <a14:foregroundMark x1="69111" y1="18500" x2="69111" y2="18500"/>
                        <a14:foregroundMark x1="69000" y1="18667" x2="68889" y2="19000"/>
                        <a14:foregroundMark x1="68778" y1="19000" x2="68778" y2="19000"/>
                        <a14:foregroundMark x1="68778" y1="19000" x2="68778" y2="19000"/>
                        <a14:foregroundMark x1="68667" y1="20833" x2="68667" y2="20833"/>
                        <a14:foregroundMark x1="68667" y1="21000" x2="68667" y2="21000"/>
                        <a14:foregroundMark x1="68667" y1="21000" x2="68667" y2="21000"/>
                        <a14:foregroundMark x1="89667" y1="36500" x2="89667" y2="36500"/>
                        <a14:foregroundMark x1="84667" y1="33333" x2="84667" y2="33333"/>
                        <a14:foregroundMark x1="86111" y1="34000" x2="86111" y2="34000"/>
                        <a14:foregroundMark x1="86889" y1="34000" x2="86889" y2="34000"/>
                        <a14:foregroundMark x1="85667" y1="33667" x2="85667" y2="33667"/>
                        <a14:foregroundMark x1="85000" y1="33333" x2="85000" y2="33333"/>
                        <a14:foregroundMark x1="87889" y1="34167" x2="73889" y2="28167"/>
                        <a14:foregroundMark x1="88222" y1="33500" x2="95222" y2="37333"/>
                        <a14:foregroundMark x1="86222" y1="33000" x2="73000" y2="27167"/>
                        <a14:foregroundMark x1="89556" y1="34500" x2="86222" y2="33000"/>
                        <a14:foregroundMark x1="95444" y1="36667" x2="97889" y2="40000"/>
                        <a14:foregroundMark x1="6000" y1="19667" x2="6000" y2="19667"/>
                        <a14:foregroundMark x1="7222" y1="19000" x2="7222" y2="19000"/>
                        <a14:foregroundMark x1="5667" y1="19833" x2="5667" y2="19833"/>
                        <a14:foregroundMark x1="5333" y1="19833" x2="5333" y2="19833"/>
                        <a14:foregroundMark x1="4889" y1="20167" x2="4889" y2="20167"/>
                        <a14:foregroundMark x1="4667" y1="20333" x2="4667" y2="20333"/>
                        <a14:foregroundMark x1="1889" y1="31667" x2="1889" y2="31333"/>
                        <a14:foregroundMark x1="2000" y1="29833" x2="2000" y2="29833"/>
                        <a14:foregroundMark x1="2000" y1="29500" x2="2000" y2="29500"/>
                        <a14:foregroundMark x1="2000" y1="29167" x2="2000" y2="29167"/>
                        <a14:foregroundMark x1="60444" y1="96000" x2="60444" y2="96000"/>
                        <a14:backgroundMark x1="67667" y1="20500" x2="67667" y2="20500"/>
                        <a14:backgroundMark x1="8889" y1="16667" x2="8889" y2="16667"/>
                        <a14:backgroundMark x1="9778" y1="17167" x2="9778" y2="17167"/>
                        <a14:backgroundMark x1="11000" y1="17167" x2="11000" y2="17167"/>
                        <a14:backgroundMark x1="90333" y1="28667" x2="90333" y2="28667"/>
                        <a14:backgroundMark x1="88222" y1="33000" x2="88222" y2="3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7985" y="3411406"/>
            <a:ext cx="1836781" cy="1234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0" name="ZoneTexte 119">
            <a:extLst>
              <a:ext uri="{FF2B5EF4-FFF2-40B4-BE49-F238E27FC236}">
                <a16:creationId xmlns:a16="http://schemas.microsoft.com/office/drawing/2014/main" id="{1763FC3F-2723-47A7-B474-5C23C3FB42ED}"/>
              </a:ext>
            </a:extLst>
          </p:cNvPr>
          <p:cNvSpPr txBox="1"/>
          <p:nvPr/>
        </p:nvSpPr>
        <p:spPr>
          <a:xfrm>
            <a:off x="719952" y="4832267"/>
            <a:ext cx="2212845" cy="784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205B"/>
              </a:buClr>
              <a:buSzPts val="25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GEO/MEO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205B"/>
              </a:buClr>
              <a:buSzPts val="25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TELECOM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205B"/>
              </a:buClr>
              <a:buSzPts val="25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AND NAV. BATTERIES</a:t>
            </a:r>
          </a:p>
        </p:txBody>
      </p:sp>
      <p:sp>
        <p:nvSpPr>
          <p:cNvPr id="121" name="ZoneTexte 120">
            <a:extLst>
              <a:ext uri="{FF2B5EF4-FFF2-40B4-BE49-F238E27FC236}">
                <a16:creationId xmlns:a16="http://schemas.microsoft.com/office/drawing/2014/main" id="{EE7B457B-3AD6-4521-903A-AA85551DBB4C}"/>
              </a:ext>
            </a:extLst>
          </p:cNvPr>
          <p:cNvSpPr txBox="1"/>
          <p:nvPr/>
        </p:nvSpPr>
        <p:spPr>
          <a:xfrm>
            <a:off x="6508870" y="2268935"/>
            <a:ext cx="19931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630+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 orbit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850+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ordered</a:t>
            </a:r>
          </a:p>
        </p:txBody>
      </p:sp>
      <p:pic>
        <p:nvPicPr>
          <p:cNvPr id="122" name="Google Shape;1098;p114">
            <a:extLst>
              <a:ext uri="{FF2B5EF4-FFF2-40B4-BE49-F238E27FC236}">
                <a16:creationId xmlns:a16="http://schemas.microsoft.com/office/drawing/2014/main" id="{DD321867-C21F-45A6-9481-0FD58F559C5F}"/>
              </a:ext>
            </a:extLst>
          </p:cNvPr>
          <p:cNvPicPr preferRelativeResize="0"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3136" y="3502550"/>
            <a:ext cx="1106947" cy="1024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3" name="Picture 78">
            <a:extLst>
              <a:ext uri="{FF2B5EF4-FFF2-40B4-BE49-F238E27FC236}">
                <a16:creationId xmlns:a16="http://schemas.microsoft.com/office/drawing/2014/main" id="{F9C4829A-6D0E-409F-BA4A-DCF366ADD01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47" b="90534" l="9932" r="90016">
                        <a14:foregroundMark x1="10063" y1="36934" x2="11288" y2="56230"/>
                        <a14:foregroundMark x1="11288" y1="56230" x2="22810" y2="65332"/>
                        <a14:foregroundMark x1="22810" y1="65332" x2="50052" y2="80178"/>
                        <a14:foregroundMark x1="50052" y1="80178" x2="54119" y2="85639"/>
                        <a14:foregroundMark x1="54119" y1="85639" x2="64625" y2="88228"/>
                        <a14:foregroundMark x1="64625" y1="88228" x2="71142" y2="70833"/>
                        <a14:foregroundMark x1="71142" y1="70833" x2="75235" y2="66464"/>
                        <a14:foregroundMark x1="75235" y1="66464" x2="76981" y2="59021"/>
                        <a14:foregroundMark x1="76981" y1="59021" x2="80918" y2="54935"/>
                        <a14:foregroundMark x1="80918" y1="54935" x2="81960" y2="47209"/>
                        <a14:foregroundMark x1="81960" y1="47209" x2="86653" y2="42516"/>
                        <a14:foregroundMark x1="86653" y1="42516" x2="87487" y2="22209"/>
                        <a14:foregroundMark x1="58759" y1="77589" x2="35923" y2="60841"/>
                        <a14:foregroundMark x1="61131" y1="64361" x2="60897" y2="65413"/>
                        <a14:foregroundMark x1="33785" y1="53074" x2="46559" y2="58940"/>
                        <a14:foregroundMark x1="46559" y1="58940" x2="46559" y2="58940"/>
                        <a14:foregroundMark x1="63087" y1="64644" x2="62748" y2="85963"/>
                        <a14:foregroundMark x1="62748" y1="85963" x2="62513" y2="86489"/>
                        <a14:foregroundMark x1="66032" y1="90534" x2="66788" y2="89401"/>
                        <a14:foregroundMark x1="75365" y1="68568" x2="77007" y2="67031"/>
                        <a14:foregroundMark x1="87331" y1="41788" x2="87982" y2="39604"/>
                        <a14:foregroundMark x1="88139" y1="42152" x2="88712" y2="42799"/>
                        <a14:foregroundMark x1="89208" y1="42678" x2="89208" y2="42678"/>
                        <a14:foregroundMark x1="88869" y1="39239" x2="90016" y2="40251"/>
                        <a14:foregroundMark x1="17753" y1="65413" x2="15537" y2="64887"/>
                        <a14:foregroundMark x1="22993" y1="37824" x2="27894" y2="40372"/>
                        <a14:foregroundMark x1="27894" y1="40372" x2="27972" y2="40372"/>
                        <a14:foregroundMark x1="28389" y1="40494" x2="28389" y2="40494"/>
                        <a14:foregroundMark x1="34202" y1="43042" x2="38295" y2="45227"/>
                        <a14:foregroundMark x1="37956" y1="44822" x2="34698" y2="43285"/>
                        <a14:foregroundMark x1="56621" y1="50809" x2="65224" y2="54976"/>
                        <a14:foregroundMark x1="65224" y1="54976" x2="64651" y2="54733"/>
                        <a14:foregroundMark x1="24791" y1="25526" x2="23644" y2="27063"/>
                        <a14:foregroundMark x1="49844" y1="9790" x2="44526" y2="9547"/>
                        <a14:foregroundMark x1="44526" y1="9547" x2="43691" y2="10680"/>
                        <a14:foregroundMark x1="30448" y1="20065" x2="38060" y2="14239"/>
                        <a14:foregroundMark x1="33707" y1="17031" x2="33707" y2="17031"/>
                        <a14:foregroundMark x1="33968" y1="16869" x2="33212" y2="17031"/>
                        <a14:foregroundMark x1="19786" y1="28964" x2="39442" y2="13066"/>
                        <a14:foregroundMark x1="20620" y1="27549" x2="25678" y2="23382"/>
                        <a14:foregroundMark x1="20777" y1="27549" x2="14651" y2="32524"/>
                        <a14:foregroundMark x1="26017" y1="23220" x2="35506" y2="15129"/>
                        <a14:backgroundMark x1="32899" y1="13350" x2="15563" y2="23989"/>
                        <a14:backgroundMark x1="15563" y1="23989" x2="22914" y2="23099"/>
                        <a14:backgroundMark x1="22914" y1="23099" x2="36105" y2="12702"/>
                        <a14:backgroundMark x1="36105" y1="12702" x2="36575" y2="116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9914" y="3528409"/>
            <a:ext cx="1455896" cy="938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4" name="ZoneTexte 123">
            <a:extLst>
              <a:ext uri="{FF2B5EF4-FFF2-40B4-BE49-F238E27FC236}">
                <a16:creationId xmlns:a16="http://schemas.microsoft.com/office/drawing/2014/main" id="{C14F68EB-CF1F-43CA-88E9-EB53B50C755C}"/>
              </a:ext>
            </a:extLst>
          </p:cNvPr>
          <p:cNvSpPr txBox="1"/>
          <p:nvPr/>
        </p:nvSpPr>
        <p:spPr>
          <a:xfrm>
            <a:off x="6452472" y="5052757"/>
            <a:ext cx="2382579" cy="547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205B"/>
              </a:buClr>
              <a:buSzPts val="25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CONSTELLATIONS BATTERIES</a:t>
            </a:r>
          </a:p>
        </p:txBody>
      </p:sp>
      <p:sp>
        <p:nvSpPr>
          <p:cNvPr id="125" name="ZoneTexte 124">
            <a:extLst>
              <a:ext uri="{FF2B5EF4-FFF2-40B4-BE49-F238E27FC236}">
                <a16:creationId xmlns:a16="http://schemas.microsoft.com/office/drawing/2014/main" id="{69C97FBF-D53D-4B90-BDAA-025149D2B8B4}"/>
              </a:ext>
            </a:extLst>
          </p:cNvPr>
          <p:cNvSpPr txBox="1"/>
          <p:nvPr/>
        </p:nvSpPr>
        <p:spPr>
          <a:xfrm rot="19696898">
            <a:off x="6268133" y="3303532"/>
            <a:ext cx="957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4BD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  <a:sym typeface="Calibri"/>
              </a:rPr>
              <a:t>Flying</a:t>
            </a:r>
          </a:p>
        </p:txBody>
      </p:sp>
      <p:sp>
        <p:nvSpPr>
          <p:cNvPr id="126" name="ZoneTexte 125">
            <a:extLst>
              <a:ext uri="{FF2B5EF4-FFF2-40B4-BE49-F238E27FC236}">
                <a16:creationId xmlns:a16="http://schemas.microsoft.com/office/drawing/2014/main" id="{6F97B308-69BD-43EB-9BF7-0B1D60D7CBAB}"/>
              </a:ext>
            </a:extLst>
          </p:cNvPr>
          <p:cNvSpPr txBox="1"/>
          <p:nvPr/>
        </p:nvSpPr>
        <p:spPr>
          <a:xfrm rot="19696898">
            <a:off x="7539113" y="3247696"/>
            <a:ext cx="957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4BD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  <a:sym typeface="Calibri"/>
              </a:rPr>
              <a:t>New</a:t>
            </a:r>
          </a:p>
        </p:txBody>
      </p:sp>
      <p:pic>
        <p:nvPicPr>
          <p:cNvPr id="127" name="Google Shape;1141;p118">
            <a:extLst>
              <a:ext uri="{FF2B5EF4-FFF2-40B4-BE49-F238E27FC236}">
                <a16:creationId xmlns:a16="http://schemas.microsoft.com/office/drawing/2014/main" id="{C98F4742-9AB8-4382-94A6-5BF580B0A9F5}"/>
              </a:ext>
            </a:extLst>
          </p:cNvPr>
          <p:cNvPicPr preferRelativeResize="0"/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4553" y="3459634"/>
            <a:ext cx="1987592" cy="1195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8" name="ZoneTexte 127">
            <a:extLst>
              <a:ext uri="{FF2B5EF4-FFF2-40B4-BE49-F238E27FC236}">
                <a16:creationId xmlns:a16="http://schemas.microsoft.com/office/drawing/2014/main" id="{91EC9A02-41FF-4ED5-BFE9-3698A085606E}"/>
              </a:ext>
            </a:extLst>
          </p:cNvPr>
          <p:cNvSpPr txBox="1"/>
          <p:nvPr/>
        </p:nvSpPr>
        <p:spPr>
          <a:xfrm>
            <a:off x="3561373" y="4832268"/>
            <a:ext cx="2382579" cy="784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205B"/>
              </a:buClr>
              <a:buSzPts val="25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LEO/GEO OPTICAL/RADAR SATELLITES BATTERIES</a:t>
            </a:r>
          </a:p>
        </p:txBody>
      </p:sp>
      <p:sp>
        <p:nvSpPr>
          <p:cNvPr id="129" name="ZoneTexte 128">
            <a:extLst>
              <a:ext uri="{FF2B5EF4-FFF2-40B4-BE49-F238E27FC236}">
                <a16:creationId xmlns:a16="http://schemas.microsoft.com/office/drawing/2014/main" id="{7DAC03F8-596F-4ACC-950F-6A10ED9AA6DE}"/>
              </a:ext>
            </a:extLst>
          </p:cNvPr>
          <p:cNvSpPr txBox="1"/>
          <p:nvPr/>
        </p:nvSpPr>
        <p:spPr>
          <a:xfrm>
            <a:off x="3496787" y="2306712"/>
            <a:ext cx="24582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3pPr marL="0" lvl="2">
              <a:defRPr sz="1400" b="1">
                <a:solidFill>
                  <a:srgbClr val="FFFFFF"/>
                </a:solidFill>
                <a:latin typeface="Arial" panose="020B0604020202020204"/>
              </a:defRPr>
            </a:lvl3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rPr>
              <a:t>TRL7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rPr>
              <a:t>Qualification mid-2024</a:t>
            </a:r>
          </a:p>
        </p:txBody>
      </p:sp>
      <p:pic>
        <p:nvPicPr>
          <p:cNvPr id="130" name="Picture 5">
            <a:extLst>
              <a:ext uri="{FF2B5EF4-FFF2-40B4-BE49-F238E27FC236}">
                <a16:creationId xmlns:a16="http://schemas.microsoft.com/office/drawing/2014/main" id="{5160E11A-3CCB-442B-A51D-556565E5A9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240" b="96872" l="3768" r="99608">
                        <a14:foregroundMark x1="9419" y1="42123" x2="9419" y2="42123"/>
                        <a14:foregroundMark x1="4553" y1="30391" x2="15777" y2="67709"/>
                        <a14:foregroundMark x1="3846" y1="25698" x2="9655" y2="35531"/>
                        <a14:foregroundMark x1="4396" y1="25028" x2="43878" y2="9050"/>
                        <a14:foregroundMark x1="51177" y1="5475" x2="64207" y2="23687"/>
                        <a14:foregroundMark x1="73783" y1="55754" x2="54317" y2="68827"/>
                        <a14:foregroundMark x1="54553" y1="67486" x2="76060" y2="90168"/>
                        <a14:foregroundMark x1="76060" y1="90168" x2="98038" y2="63799"/>
                        <a14:foregroundMark x1="98038" y1="63799" x2="76295" y2="47374"/>
                        <a14:foregroundMark x1="76295" y1="47374" x2="73391" y2="49497"/>
                        <a14:foregroundMark x1="67975" y1="91061" x2="66876" y2="96872"/>
                        <a14:foregroundMark x1="81790" y1="41676" x2="99608" y2="60894"/>
                        <a14:foregroundMark x1="80926" y1="42570" x2="73940" y2="46592"/>
                        <a14:foregroundMark x1="57143" y1="7039" x2="64600" y2="21006"/>
                        <a14:foregroundMark x1="56044" y1="8380" x2="71743" y2="18771"/>
                        <a14:foregroundMark x1="47959" y1="3240" x2="61068" y2="9050"/>
                        <a14:foregroundMark x1="15777" y1="65251" x2="22370" y2="73743"/>
                        <a14:foregroundMark x1="16170" y1="67709" x2="20644" y2="76872"/>
                        <a14:foregroundMark x1="7535" y1="41229" x2="19545" y2="76201"/>
                        <a14:foregroundMark x1="95683" y1="73743" x2="71350" y2="95084"/>
                        <a14:foregroundMark x1="71350" y1="95084" x2="53611" y2="7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1282" y="3243684"/>
            <a:ext cx="1639724" cy="1306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1" name="ZoneTexte 130">
            <a:extLst>
              <a:ext uri="{FF2B5EF4-FFF2-40B4-BE49-F238E27FC236}">
                <a16:creationId xmlns:a16="http://schemas.microsoft.com/office/drawing/2014/main" id="{B85FB88B-BBB5-42B1-89DB-9E3B951F0FBC}"/>
              </a:ext>
            </a:extLst>
          </p:cNvPr>
          <p:cNvSpPr txBox="1"/>
          <p:nvPr/>
        </p:nvSpPr>
        <p:spPr>
          <a:xfrm>
            <a:off x="9352003" y="2266847"/>
            <a:ext cx="186699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launch mi-2024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100+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produced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id="{9C1A902E-07B8-4A58-AE15-ADCFBF13A38C}"/>
              </a:ext>
            </a:extLst>
          </p:cNvPr>
          <p:cNvSpPr txBox="1"/>
          <p:nvPr/>
        </p:nvSpPr>
        <p:spPr>
          <a:xfrm>
            <a:off x="9407535" y="5079708"/>
            <a:ext cx="2382579" cy="547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205B"/>
              </a:buClr>
              <a:buSzPts val="25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LAUNCHERS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205B"/>
              </a:buClr>
              <a:buSzPts val="25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BATTERIES</a:t>
            </a:r>
          </a:p>
        </p:txBody>
      </p:sp>
      <p:sp>
        <p:nvSpPr>
          <p:cNvPr id="36" name="Google Shape;347;p3">
            <a:extLst>
              <a:ext uri="{FF2B5EF4-FFF2-40B4-BE49-F238E27FC236}">
                <a16:creationId xmlns:a16="http://schemas.microsoft.com/office/drawing/2014/main" id="{BFA8CBEE-5001-4C69-8EBB-CA427BC521E4}"/>
              </a:ext>
            </a:extLst>
          </p:cNvPr>
          <p:cNvSpPr txBox="1"/>
          <p:nvPr/>
        </p:nvSpPr>
        <p:spPr>
          <a:xfrm>
            <a:off x="470091" y="6548508"/>
            <a:ext cx="288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48;p7">
            <a:extLst>
              <a:ext uri="{FF2B5EF4-FFF2-40B4-BE49-F238E27FC236}">
                <a16:creationId xmlns:a16="http://schemas.microsoft.com/office/drawing/2014/main" id="{C792E117-4636-485C-85D7-00F346DAB30F}"/>
              </a:ext>
            </a:extLst>
          </p:cNvPr>
          <p:cNvSpPr/>
          <p:nvPr/>
        </p:nvSpPr>
        <p:spPr>
          <a:xfrm>
            <a:off x="195020" y="162173"/>
            <a:ext cx="1227600" cy="86461"/>
          </a:xfrm>
          <a:custGeom>
            <a:avLst/>
            <a:gdLst/>
            <a:ahLst/>
            <a:cxnLst/>
            <a:rect l="l" t="t" r="r" b="b"/>
            <a:pathLst>
              <a:path w="5735" h="404" extrusionOk="0">
                <a:moveTo>
                  <a:pt x="68" y="64"/>
                </a:moveTo>
                <a:lnTo>
                  <a:pt x="68" y="64"/>
                </a:lnTo>
                <a:lnTo>
                  <a:pt x="134" y="64"/>
                </a:lnTo>
                <a:cubicBezTo>
                  <a:pt x="240" y="64"/>
                  <a:pt x="263" y="125"/>
                  <a:pt x="263" y="202"/>
                </a:cubicBezTo>
                <a:cubicBezTo>
                  <a:pt x="263" y="279"/>
                  <a:pt x="240" y="340"/>
                  <a:pt x="134" y="340"/>
                </a:cubicBezTo>
                <a:lnTo>
                  <a:pt x="68" y="340"/>
                </a:lnTo>
                <a:lnTo>
                  <a:pt x="68" y="64"/>
                </a:lnTo>
                <a:close/>
                <a:moveTo>
                  <a:pt x="0" y="395"/>
                </a:moveTo>
                <a:lnTo>
                  <a:pt x="0" y="395"/>
                </a:lnTo>
                <a:lnTo>
                  <a:pt x="160" y="395"/>
                </a:lnTo>
                <a:cubicBezTo>
                  <a:pt x="279" y="395"/>
                  <a:pt x="330" y="308"/>
                  <a:pt x="330" y="202"/>
                </a:cubicBezTo>
                <a:cubicBezTo>
                  <a:pt x="330" y="96"/>
                  <a:pt x="279" y="10"/>
                  <a:pt x="160" y="10"/>
                </a:cubicBezTo>
                <a:lnTo>
                  <a:pt x="0" y="10"/>
                </a:lnTo>
                <a:lnTo>
                  <a:pt x="0" y="395"/>
                </a:lnTo>
                <a:close/>
                <a:moveTo>
                  <a:pt x="399" y="395"/>
                </a:moveTo>
                <a:lnTo>
                  <a:pt x="399" y="395"/>
                </a:lnTo>
                <a:lnTo>
                  <a:pt x="680" y="395"/>
                </a:lnTo>
                <a:lnTo>
                  <a:pt x="680" y="336"/>
                </a:lnTo>
                <a:lnTo>
                  <a:pt x="466" y="336"/>
                </a:lnTo>
                <a:lnTo>
                  <a:pt x="466" y="224"/>
                </a:lnTo>
                <a:lnTo>
                  <a:pt x="660" y="224"/>
                </a:lnTo>
                <a:lnTo>
                  <a:pt x="660" y="169"/>
                </a:lnTo>
                <a:lnTo>
                  <a:pt x="466" y="169"/>
                </a:lnTo>
                <a:lnTo>
                  <a:pt x="466" y="68"/>
                </a:lnTo>
                <a:lnTo>
                  <a:pt x="676" y="68"/>
                </a:lnTo>
                <a:lnTo>
                  <a:pt x="676" y="10"/>
                </a:lnTo>
                <a:lnTo>
                  <a:pt x="399" y="10"/>
                </a:lnTo>
                <a:lnTo>
                  <a:pt x="399" y="395"/>
                </a:lnTo>
                <a:close/>
                <a:moveTo>
                  <a:pt x="746" y="395"/>
                </a:moveTo>
                <a:lnTo>
                  <a:pt x="746" y="395"/>
                </a:lnTo>
                <a:lnTo>
                  <a:pt x="813" y="395"/>
                </a:lnTo>
                <a:lnTo>
                  <a:pt x="813" y="224"/>
                </a:lnTo>
                <a:lnTo>
                  <a:pt x="988" y="224"/>
                </a:lnTo>
                <a:lnTo>
                  <a:pt x="988" y="169"/>
                </a:lnTo>
                <a:lnTo>
                  <a:pt x="813" y="169"/>
                </a:lnTo>
                <a:lnTo>
                  <a:pt x="813" y="68"/>
                </a:lnTo>
                <a:lnTo>
                  <a:pt x="1012" y="68"/>
                </a:lnTo>
                <a:lnTo>
                  <a:pt x="1012" y="10"/>
                </a:lnTo>
                <a:lnTo>
                  <a:pt x="746" y="10"/>
                </a:lnTo>
                <a:lnTo>
                  <a:pt x="746" y="395"/>
                </a:lnTo>
                <a:close/>
                <a:moveTo>
                  <a:pt x="1067" y="395"/>
                </a:moveTo>
                <a:lnTo>
                  <a:pt x="1067" y="395"/>
                </a:lnTo>
                <a:lnTo>
                  <a:pt x="1348" y="395"/>
                </a:lnTo>
                <a:lnTo>
                  <a:pt x="1348" y="336"/>
                </a:lnTo>
                <a:lnTo>
                  <a:pt x="1135" y="336"/>
                </a:lnTo>
                <a:lnTo>
                  <a:pt x="1135" y="224"/>
                </a:lnTo>
                <a:lnTo>
                  <a:pt x="1329" y="224"/>
                </a:lnTo>
                <a:lnTo>
                  <a:pt x="1329" y="169"/>
                </a:lnTo>
                <a:lnTo>
                  <a:pt x="1135" y="169"/>
                </a:lnTo>
                <a:lnTo>
                  <a:pt x="1135" y="68"/>
                </a:lnTo>
                <a:lnTo>
                  <a:pt x="1344" y="68"/>
                </a:lnTo>
                <a:lnTo>
                  <a:pt x="1344" y="10"/>
                </a:lnTo>
                <a:lnTo>
                  <a:pt x="1067" y="10"/>
                </a:lnTo>
                <a:lnTo>
                  <a:pt x="1067" y="395"/>
                </a:lnTo>
                <a:close/>
                <a:moveTo>
                  <a:pt x="1413" y="395"/>
                </a:moveTo>
                <a:lnTo>
                  <a:pt x="1413" y="395"/>
                </a:lnTo>
                <a:lnTo>
                  <a:pt x="1477" y="395"/>
                </a:lnTo>
                <a:lnTo>
                  <a:pt x="1477" y="111"/>
                </a:lnTo>
                <a:lnTo>
                  <a:pt x="1479" y="111"/>
                </a:lnTo>
                <a:lnTo>
                  <a:pt x="1654" y="395"/>
                </a:lnTo>
                <a:lnTo>
                  <a:pt x="1725" y="395"/>
                </a:lnTo>
                <a:lnTo>
                  <a:pt x="1725" y="10"/>
                </a:lnTo>
                <a:lnTo>
                  <a:pt x="1661" y="10"/>
                </a:lnTo>
                <a:lnTo>
                  <a:pt x="1661" y="293"/>
                </a:lnTo>
                <a:lnTo>
                  <a:pt x="1660" y="293"/>
                </a:lnTo>
                <a:lnTo>
                  <a:pt x="1484" y="10"/>
                </a:lnTo>
                <a:lnTo>
                  <a:pt x="1413" y="10"/>
                </a:lnTo>
                <a:lnTo>
                  <a:pt x="1413" y="395"/>
                </a:lnTo>
                <a:close/>
                <a:moveTo>
                  <a:pt x="2141" y="132"/>
                </a:moveTo>
                <a:lnTo>
                  <a:pt x="2141" y="132"/>
                </a:lnTo>
                <a:cubicBezTo>
                  <a:pt x="2133" y="49"/>
                  <a:pt x="2064" y="1"/>
                  <a:pt x="1977" y="0"/>
                </a:cubicBezTo>
                <a:cubicBezTo>
                  <a:pt x="1862" y="0"/>
                  <a:pt x="1793" y="92"/>
                  <a:pt x="1793" y="202"/>
                </a:cubicBezTo>
                <a:cubicBezTo>
                  <a:pt x="1793" y="312"/>
                  <a:pt x="1862" y="404"/>
                  <a:pt x="1977" y="404"/>
                </a:cubicBezTo>
                <a:cubicBezTo>
                  <a:pt x="2071" y="404"/>
                  <a:pt x="2136" y="340"/>
                  <a:pt x="2141" y="248"/>
                </a:cubicBezTo>
                <a:lnTo>
                  <a:pt x="2075" y="248"/>
                </a:lnTo>
                <a:cubicBezTo>
                  <a:pt x="2070" y="304"/>
                  <a:pt x="2037" y="349"/>
                  <a:pt x="1977" y="349"/>
                </a:cubicBezTo>
                <a:cubicBezTo>
                  <a:pt x="1895" y="349"/>
                  <a:pt x="1860" y="276"/>
                  <a:pt x="1860" y="202"/>
                </a:cubicBezTo>
                <a:cubicBezTo>
                  <a:pt x="1860" y="128"/>
                  <a:pt x="1895" y="55"/>
                  <a:pt x="1977" y="55"/>
                </a:cubicBezTo>
                <a:cubicBezTo>
                  <a:pt x="2033" y="55"/>
                  <a:pt x="2062" y="88"/>
                  <a:pt x="2073" y="132"/>
                </a:cubicBezTo>
                <a:lnTo>
                  <a:pt x="2141" y="132"/>
                </a:lnTo>
                <a:close/>
                <a:moveTo>
                  <a:pt x="2210" y="395"/>
                </a:moveTo>
                <a:lnTo>
                  <a:pt x="2210" y="395"/>
                </a:lnTo>
                <a:lnTo>
                  <a:pt x="2491" y="395"/>
                </a:lnTo>
                <a:lnTo>
                  <a:pt x="2491" y="336"/>
                </a:lnTo>
                <a:lnTo>
                  <a:pt x="2277" y="336"/>
                </a:lnTo>
                <a:lnTo>
                  <a:pt x="2277" y="224"/>
                </a:lnTo>
                <a:lnTo>
                  <a:pt x="2471" y="224"/>
                </a:lnTo>
                <a:lnTo>
                  <a:pt x="2471" y="169"/>
                </a:lnTo>
                <a:lnTo>
                  <a:pt x="2277" y="169"/>
                </a:lnTo>
                <a:lnTo>
                  <a:pt x="2277" y="68"/>
                </a:lnTo>
                <a:lnTo>
                  <a:pt x="2487" y="68"/>
                </a:lnTo>
                <a:lnTo>
                  <a:pt x="2487" y="10"/>
                </a:lnTo>
                <a:lnTo>
                  <a:pt x="2210" y="10"/>
                </a:lnTo>
                <a:lnTo>
                  <a:pt x="2210" y="395"/>
                </a:lnTo>
                <a:close/>
                <a:moveTo>
                  <a:pt x="2837" y="76"/>
                </a:moveTo>
                <a:lnTo>
                  <a:pt x="2837" y="76"/>
                </a:lnTo>
                <a:lnTo>
                  <a:pt x="2839" y="76"/>
                </a:lnTo>
                <a:lnTo>
                  <a:pt x="2897" y="241"/>
                </a:lnTo>
                <a:lnTo>
                  <a:pt x="2779" y="241"/>
                </a:lnTo>
                <a:lnTo>
                  <a:pt x="2837" y="76"/>
                </a:lnTo>
                <a:close/>
                <a:moveTo>
                  <a:pt x="2655" y="395"/>
                </a:moveTo>
                <a:lnTo>
                  <a:pt x="2655" y="395"/>
                </a:lnTo>
                <a:lnTo>
                  <a:pt x="2724" y="395"/>
                </a:lnTo>
                <a:lnTo>
                  <a:pt x="2761" y="293"/>
                </a:lnTo>
                <a:lnTo>
                  <a:pt x="2914" y="293"/>
                </a:lnTo>
                <a:lnTo>
                  <a:pt x="2950" y="395"/>
                </a:lnTo>
                <a:lnTo>
                  <a:pt x="3023" y="395"/>
                </a:lnTo>
                <a:lnTo>
                  <a:pt x="2874" y="10"/>
                </a:lnTo>
                <a:lnTo>
                  <a:pt x="2803" y="10"/>
                </a:lnTo>
                <a:lnTo>
                  <a:pt x="2655" y="395"/>
                </a:lnTo>
                <a:close/>
                <a:moveTo>
                  <a:pt x="3068" y="395"/>
                </a:moveTo>
                <a:lnTo>
                  <a:pt x="3068" y="395"/>
                </a:lnTo>
                <a:lnTo>
                  <a:pt x="3132" y="395"/>
                </a:lnTo>
                <a:lnTo>
                  <a:pt x="3132" y="111"/>
                </a:lnTo>
                <a:lnTo>
                  <a:pt x="3133" y="111"/>
                </a:lnTo>
                <a:lnTo>
                  <a:pt x="3309" y="395"/>
                </a:lnTo>
                <a:lnTo>
                  <a:pt x="3380" y="395"/>
                </a:lnTo>
                <a:lnTo>
                  <a:pt x="3380" y="10"/>
                </a:lnTo>
                <a:lnTo>
                  <a:pt x="3316" y="10"/>
                </a:lnTo>
                <a:lnTo>
                  <a:pt x="3316" y="293"/>
                </a:lnTo>
                <a:lnTo>
                  <a:pt x="3315" y="293"/>
                </a:lnTo>
                <a:lnTo>
                  <a:pt x="3139" y="10"/>
                </a:lnTo>
                <a:lnTo>
                  <a:pt x="3068" y="10"/>
                </a:lnTo>
                <a:lnTo>
                  <a:pt x="3068" y="395"/>
                </a:lnTo>
                <a:close/>
                <a:moveTo>
                  <a:pt x="3535" y="64"/>
                </a:moveTo>
                <a:lnTo>
                  <a:pt x="3535" y="64"/>
                </a:lnTo>
                <a:lnTo>
                  <a:pt x="3601" y="64"/>
                </a:lnTo>
                <a:cubicBezTo>
                  <a:pt x="3707" y="64"/>
                  <a:pt x="3729" y="125"/>
                  <a:pt x="3729" y="202"/>
                </a:cubicBezTo>
                <a:cubicBezTo>
                  <a:pt x="3729" y="279"/>
                  <a:pt x="3707" y="340"/>
                  <a:pt x="3601" y="340"/>
                </a:cubicBezTo>
                <a:lnTo>
                  <a:pt x="3535" y="340"/>
                </a:lnTo>
                <a:lnTo>
                  <a:pt x="3535" y="64"/>
                </a:lnTo>
                <a:close/>
                <a:moveTo>
                  <a:pt x="3467" y="395"/>
                </a:moveTo>
                <a:lnTo>
                  <a:pt x="3467" y="395"/>
                </a:lnTo>
                <a:lnTo>
                  <a:pt x="3627" y="395"/>
                </a:lnTo>
                <a:cubicBezTo>
                  <a:pt x="3746" y="395"/>
                  <a:pt x="3797" y="308"/>
                  <a:pt x="3797" y="202"/>
                </a:cubicBezTo>
                <a:cubicBezTo>
                  <a:pt x="3797" y="96"/>
                  <a:pt x="3746" y="10"/>
                  <a:pt x="3627" y="10"/>
                </a:cubicBezTo>
                <a:lnTo>
                  <a:pt x="3467" y="10"/>
                </a:lnTo>
                <a:lnTo>
                  <a:pt x="3467" y="395"/>
                </a:lnTo>
                <a:close/>
                <a:moveTo>
                  <a:pt x="3984" y="266"/>
                </a:moveTo>
                <a:lnTo>
                  <a:pt x="3984" y="266"/>
                </a:lnTo>
                <a:cubicBezTo>
                  <a:pt x="3985" y="362"/>
                  <a:pt x="4056" y="404"/>
                  <a:pt x="4144" y="404"/>
                </a:cubicBezTo>
                <a:cubicBezTo>
                  <a:pt x="4221" y="404"/>
                  <a:pt x="4297" y="369"/>
                  <a:pt x="4297" y="283"/>
                </a:cubicBezTo>
                <a:cubicBezTo>
                  <a:pt x="4297" y="243"/>
                  <a:pt x="4273" y="200"/>
                  <a:pt x="4222" y="185"/>
                </a:cubicBezTo>
                <a:cubicBezTo>
                  <a:pt x="4202" y="179"/>
                  <a:pt x="4117" y="157"/>
                  <a:pt x="4111" y="155"/>
                </a:cubicBezTo>
                <a:cubicBezTo>
                  <a:pt x="4084" y="148"/>
                  <a:pt x="4065" y="132"/>
                  <a:pt x="4065" y="105"/>
                </a:cubicBezTo>
                <a:cubicBezTo>
                  <a:pt x="4065" y="67"/>
                  <a:pt x="4105" y="55"/>
                  <a:pt x="4136" y="55"/>
                </a:cubicBezTo>
                <a:cubicBezTo>
                  <a:pt x="4183" y="55"/>
                  <a:pt x="4216" y="74"/>
                  <a:pt x="4219" y="123"/>
                </a:cubicBezTo>
                <a:lnTo>
                  <a:pt x="4287" y="123"/>
                </a:lnTo>
                <a:cubicBezTo>
                  <a:pt x="4287" y="43"/>
                  <a:pt x="4219" y="0"/>
                  <a:pt x="4139" y="0"/>
                </a:cubicBezTo>
                <a:cubicBezTo>
                  <a:pt x="4069" y="0"/>
                  <a:pt x="3998" y="36"/>
                  <a:pt x="3998" y="114"/>
                </a:cubicBezTo>
                <a:cubicBezTo>
                  <a:pt x="3998" y="154"/>
                  <a:pt x="4017" y="193"/>
                  <a:pt x="4083" y="211"/>
                </a:cubicBezTo>
                <a:cubicBezTo>
                  <a:pt x="4136" y="226"/>
                  <a:pt x="4171" y="233"/>
                  <a:pt x="4198" y="243"/>
                </a:cubicBezTo>
                <a:cubicBezTo>
                  <a:pt x="4214" y="249"/>
                  <a:pt x="4230" y="261"/>
                  <a:pt x="4230" y="291"/>
                </a:cubicBezTo>
                <a:cubicBezTo>
                  <a:pt x="4230" y="320"/>
                  <a:pt x="4208" y="349"/>
                  <a:pt x="4149" y="349"/>
                </a:cubicBezTo>
                <a:cubicBezTo>
                  <a:pt x="4095" y="349"/>
                  <a:pt x="4051" y="326"/>
                  <a:pt x="4051" y="266"/>
                </a:cubicBezTo>
                <a:lnTo>
                  <a:pt x="3984" y="266"/>
                </a:lnTo>
                <a:close/>
                <a:moveTo>
                  <a:pt x="4432" y="64"/>
                </a:moveTo>
                <a:lnTo>
                  <a:pt x="4432" y="64"/>
                </a:lnTo>
                <a:lnTo>
                  <a:pt x="4532" y="64"/>
                </a:lnTo>
                <a:cubicBezTo>
                  <a:pt x="4567" y="64"/>
                  <a:pt x="4598" y="77"/>
                  <a:pt x="4598" y="128"/>
                </a:cubicBezTo>
                <a:cubicBezTo>
                  <a:pt x="4598" y="177"/>
                  <a:pt x="4561" y="192"/>
                  <a:pt x="4531" y="192"/>
                </a:cubicBezTo>
                <a:lnTo>
                  <a:pt x="4432" y="192"/>
                </a:lnTo>
                <a:lnTo>
                  <a:pt x="4432" y="64"/>
                </a:lnTo>
                <a:close/>
                <a:moveTo>
                  <a:pt x="4365" y="395"/>
                </a:moveTo>
                <a:lnTo>
                  <a:pt x="4365" y="395"/>
                </a:lnTo>
                <a:lnTo>
                  <a:pt x="4432" y="395"/>
                </a:lnTo>
                <a:lnTo>
                  <a:pt x="4432" y="247"/>
                </a:lnTo>
                <a:lnTo>
                  <a:pt x="4535" y="247"/>
                </a:lnTo>
                <a:cubicBezTo>
                  <a:pt x="4645" y="248"/>
                  <a:pt x="4666" y="177"/>
                  <a:pt x="4666" y="129"/>
                </a:cubicBezTo>
                <a:cubicBezTo>
                  <a:pt x="4666" y="81"/>
                  <a:pt x="4645" y="10"/>
                  <a:pt x="4535" y="10"/>
                </a:cubicBezTo>
                <a:lnTo>
                  <a:pt x="4365" y="10"/>
                </a:lnTo>
                <a:lnTo>
                  <a:pt x="4365" y="395"/>
                </a:lnTo>
                <a:close/>
                <a:moveTo>
                  <a:pt x="4841" y="76"/>
                </a:moveTo>
                <a:lnTo>
                  <a:pt x="4841" y="76"/>
                </a:lnTo>
                <a:lnTo>
                  <a:pt x="4842" y="76"/>
                </a:lnTo>
                <a:lnTo>
                  <a:pt x="4900" y="241"/>
                </a:lnTo>
                <a:lnTo>
                  <a:pt x="4782" y="241"/>
                </a:lnTo>
                <a:lnTo>
                  <a:pt x="4841" y="76"/>
                </a:lnTo>
                <a:close/>
                <a:moveTo>
                  <a:pt x="4658" y="395"/>
                </a:moveTo>
                <a:lnTo>
                  <a:pt x="4658" y="395"/>
                </a:lnTo>
                <a:lnTo>
                  <a:pt x="4728" y="395"/>
                </a:lnTo>
                <a:lnTo>
                  <a:pt x="4764" y="293"/>
                </a:lnTo>
                <a:lnTo>
                  <a:pt x="4918" y="293"/>
                </a:lnTo>
                <a:lnTo>
                  <a:pt x="4954" y="395"/>
                </a:lnTo>
                <a:lnTo>
                  <a:pt x="5026" y="395"/>
                </a:lnTo>
                <a:lnTo>
                  <a:pt x="4878" y="10"/>
                </a:lnTo>
                <a:lnTo>
                  <a:pt x="4806" y="10"/>
                </a:lnTo>
                <a:lnTo>
                  <a:pt x="4658" y="395"/>
                </a:lnTo>
                <a:close/>
                <a:moveTo>
                  <a:pt x="5385" y="132"/>
                </a:moveTo>
                <a:lnTo>
                  <a:pt x="5385" y="132"/>
                </a:lnTo>
                <a:cubicBezTo>
                  <a:pt x="5377" y="49"/>
                  <a:pt x="5308" y="1"/>
                  <a:pt x="5221" y="0"/>
                </a:cubicBezTo>
                <a:cubicBezTo>
                  <a:pt x="5106" y="0"/>
                  <a:pt x="5037" y="92"/>
                  <a:pt x="5037" y="202"/>
                </a:cubicBezTo>
                <a:cubicBezTo>
                  <a:pt x="5037" y="312"/>
                  <a:pt x="5106" y="404"/>
                  <a:pt x="5221" y="404"/>
                </a:cubicBezTo>
                <a:cubicBezTo>
                  <a:pt x="5315" y="404"/>
                  <a:pt x="5380" y="340"/>
                  <a:pt x="5385" y="248"/>
                </a:cubicBezTo>
                <a:lnTo>
                  <a:pt x="5320" y="248"/>
                </a:lnTo>
                <a:cubicBezTo>
                  <a:pt x="5314" y="304"/>
                  <a:pt x="5281" y="349"/>
                  <a:pt x="5221" y="349"/>
                </a:cubicBezTo>
                <a:cubicBezTo>
                  <a:pt x="5139" y="349"/>
                  <a:pt x="5104" y="276"/>
                  <a:pt x="5104" y="202"/>
                </a:cubicBezTo>
                <a:cubicBezTo>
                  <a:pt x="5104" y="128"/>
                  <a:pt x="5139" y="55"/>
                  <a:pt x="5221" y="55"/>
                </a:cubicBezTo>
                <a:cubicBezTo>
                  <a:pt x="5278" y="55"/>
                  <a:pt x="5306" y="88"/>
                  <a:pt x="5317" y="132"/>
                </a:cubicBezTo>
                <a:lnTo>
                  <a:pt x="5385" y="132"/>
                </a:lnTo>
                <a:close/>
                <a:moveTo>
                  <a:pt x="5454" y="395"/>
                </a:moveTo>
                <a:lnTo>
                  <a:pt x="5454" y="395"/>
                </a:lnTo>
                <a:lnTo>
                  <a:pt x="5735" y="395"/>
                </a:lnTo>
                <a:lnTo>
                  <a:pt x="5735" y="336"/>
                </a:lnTo>
                <a:lnTo>
                  <a:pt x="5521" y="336"/>
                </a:lnTo>
                <a:lnTo>
                  <a:pt x="5521" y="224"/>
                </a:lnTo>
                <a:lnTo>
                  <a:pt x="5716" y="224"/>
                </a:lnTo>
                <a:lnTo>
                  <a:pt x="5716" y="169"/>
                </a:lnTo>
                <a:lnTo>
                  <a:pt x="5521" y="169"/>
                </a:lnTo>
                <a:lnTo>
                  <a:pt x="5521" y="68"/>
                </a:lnTo>
                <a:lnTo>
                  <a:pt x="5731" y="68"/>
                </a:lnTo>
                <a:lnTo>
                  <a:pt x="5731" y="10"/>
                </a:lnTo>
                <a:lnTo>
                  <a:pt x="5454" y="10"/>
                </a:lnTo>
                <a:lnTo>
                  <a:pt x="5454" y="3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56;p7">
            <a:extLst>
              <a:ext uri="{FF2B5EF4-FFF2-40B4-BE49-F238E27FC236}">
                <a16:creationId xmlns:a16="http://schemas.microsoft.com/office/drawing/2014/main" id="{58846661-C62C-4520-BC73-961F8083AB96}"/>
              </a:ext>
            </a:extLst>
          </p:cNvPr>
          <p:cNvSpPr txBox="1"/>
          <p:nvPr/>
        </p:nvSpPr>
        <p:spPr>
          <a:xfrm>
            <a:off x="10612315" y="51143"/>
            <a:ext cx="14201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Space Electronics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6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 Space Products entity</a:t>
            </a:r>
            <a:endParaRPr kumimoji="0" sz="600" b="0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Footer Placeholder 4">
            <a:extLst>
              <a:ext uri="{FF2B5EF4-FFF2-40B4-BE49-F238E27FC236}">
                <a16:creationId xmlns:a16="http://schemas.microsoft.com/office/drawing/2014/main" id="{B751FCD1-58AC-4411-A7B8-1159557E0CE2}"/>
              </a:ext>
            </a:extLst>
          </p:cNvPr>
          <p:cNvSpPr txBox="1">
            <a:spLocks/>
          </p:cNvSpPr>
          <p:nvPr/>
        </p:nvSpPr>
        <p:spPr>
          <a:xfrm>
            <a:off x="8916020" y="6501364"/>
            <a:ext cx="3816726" cy="145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rPr>
              <a:t>©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rPr>
              <a:t>Copyright Airbus DS SAS 2025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84286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irbus PPT template">
  <a:themeElements>
    <a:clrScheme name="Airbus colour theme">
      <a:dk1>
        <a:srgbClr val="000000"/>
      </a:dk1>
      <a:lt1>
        <a:srgbClr val="FFFFFF"/>
      </a:lt1>
      <a:dk2>
        <a:srgbClr val="00205B"/>
      </a:dk2>
      <a:lt2>
        <a:srgbClr val="005587"/>
      </a:lt2>
      <a:accent1>
        <a:srgbClr val="0085AD"/>
      </a:accent1>
      <a:accent2>
        <a:srgbClr val="B7C9D3"/>
      </a:accent2>
      <a:accent3>
        <a:srgbClr val="84BD00"/>
      </a:accent3>
      <a:accent4>
        <a:srgbClr val="E4002B"/>
      </a:accent4>
      <a:accent5>
        <a:srgbClr val="FE5000"/>
      </a:accent5>
      <a:accent6>
        <a:srgbClr val="A51890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042988" rtl="0" eaLnBrk="1" fontAlgn="base" latinLnBrk="0" hangingPunct="1">
          <a:lnSpc>
            <a:spcPct val="11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042988" rtl="0" eaLnBrk="1" fontAlgn="base" latinLnBrk="0" hangingPunct="1">
          <a:lnSpc>
            <a:spcPct val="11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AIRBUS 1">
        <a:dk1>
          <a:srgbClr val="000000"/>
        </a:dk1>
        <a:lt1>
          <a:srgbClr val="FFFFFF"/>
        </a:lt1>
        <a:dk2>
          <a:srgbClr val="E0E0DF"/>
        </a:dk2>
        <a:lt2>
          <a:srgbClr val="E0E0DF"/>
        </a:lt2>
        <a:accent1>
          <a:srgbClr val="1E3174"/>
        </a:accent1>
        <a:accent2>
          <a:srgbClr val="0D5881"/>
        </a:accent2>
        <a:accent3>
          <a:srgbClr val="FFFFFF"/>
        </a:accent3>
        <a:accent4>
          <a:srgbClr val="000000"/>
        </a:accent4>
        <a:accent5>
          <a:srgbClr val="ABADBC"/>
        </a:accent5>
        <a:accent6>
          <a:srgbClr val="0B4F74"/>
        </a:accent6>
        <a:hlink>
          <a:srgbClr val="5A6F83"/>
        </a:hlink>
        <a:folHlink>
          <a:srgbClr val="9099A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rbus PowerPoint template 16_9 - Defence and Space.potx" id="{CB8AE1A3-3C9C-4CAC-BF41-4C1074984C62}" vid="{79EC4D8E-9416-4C91-9634-8667EC986EC1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1657</Words>
  <Application>Microsoft Office PowerPoint</Application>
  <PresentationFormat>Grand écran</PresentationFormat>
  <Paragraphs>375</Paragraphs>
  <Slides>16</Slides>
  <Notes>15</Notes>
  <HiddenSlides>2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Arial</vt:lpstr>
      <vt:lpstr>Arial</vt:lpstr>
      <vt:lpstr>Calibri</vt:lpstr>
      <vt:lpstr>Helvetica Neue</vt:lpstr>
      <vt:lpstr>Inter</vt:lpstr>
      <vt:lpstr>Microsoft Sans Serif</vt:lpstr>
      <vt:lpstr>Thème Office</vt:lpstr>
      <vt:lpstr>Airbus PPT template</vt:lpstr>
      <vt:lpstr>Présentation PowerPoint</vt:lpstr>
      <vt:lpstr>Who we are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Back-up</vt:lpstr>
      <vt:lpstr>Space Electronics Motto &amp; Strategy</vt:lpstr>
      <vt:lpstr>Space Electronics France – Advanced Projects, Bid, Sales &amp; Strategy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Haidt, Jean Werner</dc:creator>
  <cp:lastModifiedBy>Temperman, Regis [FR]</cp:lastModifiedBy>
  <cp:revision>166</cp:revision>
  <cp:lastPrinted>2026-06-23T06:55:16Z</cp:lastPrinted>
  <dcterms:created xsi:type="dcterms:W3CDTF">2023-03-14T09:48:10Z</dcterms:created>
  <dcterms:modified xsi:type="dcterms:W3CDTF">2026-07-27T09:23:26Z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b0e4dde6-00f1-4cf3-903c-0b8030f52bf1</vt:lpwstr>
  </property>
  <property fmtid="{D5CDD505-2E9C-101B-9397-08002B2CF9AE}" pid="3" name="LABEL">
    <vt:lpwstr>S</vt:lpwstr>
  </property>
  <property fmtid="{D5CDD505-2E9C-101B-9397-08002B2CF9AE}" pid="4" name="L1">
    <vt:lpwstr>C-ALL</vt:lpwstr>
  </property>
  <property fmtid="{D5CDD505-2E9C-101B-9397-08002B2CF9AE}" pid="5" name="L2">
    <vt:lpwstr>C-CS</vt:lpwstr>
  </property>
  <property fmtid="{D5CDD505-2E9C-101B-9397-08002B2CF9AE}" pid="6" name="L3">
    <vt:lpwstr>C-AD-AMB</vt:lpwstr>
  </property>
  <property fmtid="{D5CDD505-2E9C-101B-9397-08002B2CF9AE}" pid="7" name="Visual">
    <vt:lpwstr>0</vt:lpwstr>
  </property>
  <property fmtid="{D5CDD505-2E9C-101B-9397-08002B2CF9AE}" pid="8" name="DeC">
    <vt:lpwstr>
    </vt:lpwstr>
  </property>
  <property fmtid="{D5CDD505-2E9C-101B-9397-08002B2CF9AE}" pid="9" name="L4">
    <vt:lpwstr>
    </vt:lpwstr>
  </property>
  <property fmtid="{D5CDD505-2E9C-101B-9397-08002B2CF9AE}" pid="10" name="TaggedBy">
    <vt:lpwstr>trehet</vt:lpwstr>
  </property>
  <property fmtid="{D5CDD505-2E9C-101B-9397-08002B2CF9AE}" pid="11" name="L">
    <vt:lpwstr>XXPUB</vt:lpwstr>
  </property>
  <property fmtid="{D5CDD505-2E9C-101B-9397-08002B2CF9AE}" pid="12" name="STAMP">
    <vt:lpwstr>YES</vt:lpwstr>
  </property>
</Properties>
</file>